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777" r:id="rId4"/>
    <p:sldMasterId id="2147484790" r:id="rId5"/>
  </p:sldMasterIdLst>
  <p:notesMasterIdLst>
    <p:notesMasterId r:id="rId42"/>
  </p:notesMasterIdLst>
  <p:handoutMasterIdLst>
    <p:handoutMasterId r:id="rId43"/>
  </p:handoutMasterIdLst>
  <p:sldIdLst>
    <p:sldId id="256" r:id="rId6"/>
    <p:sldId id="257" r:id="rId7"/>
    <p:sldId id="313" r:id="rId8"/>
    <p:sldId id="314" r:id="rId9"/>
    <p:sldId id="315" r:id="rId10"/>
    <p:sldId id="316" r:id="rId11"/>
    <p:sldId id="317" r:id="rId12"/>
    <p:sldId id="318" r:id="rId13"/>
    <p:sldId id="258" r:id="rId14"/>
    <p:sldId id="308" r:id="rId15"/>
    <p:sldId id="309" r:id="rId16"/>
    <p:sldId id="289" r:id="rId17"/>
    <p:sldId id="320" r:id="rId18"/>
    <p:sldId id="292" r:id="rId19"/>
    <p:sldId id="293" r:id="rId20"/>
    <p:sldId id="310" r:id="rId21"/>
    <p:sldId id="272" r:id="rId22"/>
    <p:sldId id="295" r:id="rId23"/>
    <p:sldId id="296" r:id="rId24"/>
    <p:sldId id="297" r:id="rId25"/>
    <p:sldId id="288" r:id="rId26"/>
    <p:sldId id="259" r:id="rId27"/>
    <p:sldId id="265" r:id="rId28"/>
    <p:sldId id="264" r:id="rId29"/>
    <p:sldId id="261" r:id="rId30"/>
    <p:sldId id="262" r:id="rId31"/>
    <p:sldId id="311" r:id="rId32"/>
    <p:sldId id="290" r:id="rId33"/>
    <p:sldId id="300" r:id="rId34"/>
    <p:sldId id="312" r:id="rId35"/>
    <p:sldId id="319" r:id="rId36"/>
    <p:sldId id="304" r:id="rId37"/>
    <p:sldId id="263" r:id="rId38"/>
    <p:sldId id="305" r:id="rId39"/>
    <p:sldId id="299" r:id="rId40"/>
    <p:sldId id="30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67191D-AFA4-4053-BD66-0FE0AF7847B4}" v="10" dt="2020-11-19T18:50:16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2C5104-B160-49CA-BBEA-F89DC47F2E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A77B3F-59DC-4CD3-9EDD-457BB0F4ED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D89C-BB88-48A3-A1C9-D13CF625B286}" type="datetimeFigureOut">
              <a:rPr lang="en-US" smtClean="0"/>
              <a:t>11/19/2020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14D80-1829-4047-8B70-CA13F85B2A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C54F4-FD5F-49B3-9277-2EBC1373BA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7205A-E1E8-4792-BFE4-BDA0088545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8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09F21-8F1F-4129-8AEA-7EF5D9ADF331}" type="datetimeFigureOut">
              <a:rPr lang="en-US" smtClean="0"/>
              <a:t>11/19/2020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C31BA-67D8-413F-A5DD-028125073D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8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97AFC-9B21-46B6-B90D-6B4D2C015BEC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48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ur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943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80729"/>
            <a:ext cx="10972800" cy="4608512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855095"/>
            <a:ext cx="10972800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03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12492" y="274639"/>
            <a:ext cx="1069909" cy="5386610"/>
          </a:xfrm>
        </p:spPr>
        <p:txBody>
          <a:bodyPr vert="eaVert">
            <a:normAutofit/>
          </a:bodyPr>
          <a:lstStyle>
            <a:lvl1pPr>
              <a:defRPr sz="225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9710871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512491" y="274641"/>
            <a:ext cx="0" cy="5386611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0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D85F4-98CE-4174-BD66-B7CE5081E8AA}" type="datetime1">
              <a:rPr lang="en-ZA" smtClean="0"/>
              <a:t>2020/11/19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942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BD06-69CF-4AD0-8818-E16F78047B83}" type="datetime1">
              <a:rPr lang="en-ZA" smtClean="0"/>
              <a:t>2020/11/19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8588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CEE9-657A-4639-AB72-3A44561E4AB0}" type="datetime1">
              <a:rPr lang="en-ZA" smtClean="0"/>
              <a:t>2020/11/19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5693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DA7F-0251-4B62-B146-3791457C53D0}" type="datetime1">
              <a:rPr lang="en-ZA" smtClean="0"/>
              <a:t>2020/11/19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4305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F8C81-C239-4D7B-9122-542D49F27FBD}" type="datetime1">
              <a:rPr lang="en-ZA" smtClean="0"/>
              <a:t>2020/11/19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909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928D-FB17-44F0-B247-6BA83D186601}" type="datetime1">
              <a:rPr lang="en-ZA" smtClean="0"/>
              <a:t>2020/11/19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067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32F1-F930-407B-97C8-4E8E9118E2C2}" type="datetime1">
              <a:rPr lang="en-ZA" smtClean="0"/>
              <a:t>2020/11/19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5571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D85F4-98CE-4174-BD66-B7CE5081E8AA}" type="datetime1">
              <a:rPr lang="en-ZA" smtClean="0"/>
              <a:t>2020/11/19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121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51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4CCC-3417-4600-A2E0-54971DEFF7AD}" type="datetime1">
              <a:rPr lang="en-ZA" smtClean="0"/>
              <a:t>2020/11/19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8119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6D7B-C6DA-441F-BD6C-B29095A005E1}" type="datetime1">
              <a:rPr lang="en-ZA" smtClean="0"/>
              <a:t>2020/11/19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7222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24E7-6DF7-47FC-AB57-8CCE25CE0219}" type="datetime1">
              <a:rPr lang="en-ZA" smtClean="0"/>
              <a:t>2020/11/19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3697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4049-DD67-4E29-AE0F-C96292827F2D}" type="datetime1">
              <a:rPr lang="en-ZA" smtClean="0"/>
              <a:t>2020/11/19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805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0730"/>
            <a:ext cx="10972800" cy="5145434"/>
          </a:xfrm>
        </p:spPr>
        <p:txBody>
          <a:bodyPr/>
          <a:lstStyle>
            <a:lvl1pPr>
              <a:defRPr sz="1875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9600" y="855095"/>
            <a:ext cx="1097280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82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0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80730"/>
            <a:ext cx="5384800" cy="5145434"/>
          </a:xfrm>
        </p:spPr>
        <p:txBody>
          <a:bodyPr/>
          <a:lstStyle>
            <a:lvl1pPr>
              <a:defRPr sz="21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5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0730"/>
            <a:ext cx="5384800" cy="5145434"/>
          </a:xfrm>
        </p:spPr>
        <p:txBody>
          <a:bodyPr/>
          <a:lstStyle>
            <a:lvl1pPr>
              <a:defRPr sz="21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5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855095"/>
            <a:ext cx="10972800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78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83821"/>
            <a:ext cx="5386917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98683"/>
            <a:ext cx="5386917" cy="4427480"/>
          </a:xfrm>
        </p:spPr>
        <p:txBody>
          <a:bodyPr/>
          <a:lstStyle>
            <a:lvl1pP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35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983821"/>
            <a:ext cx="5389033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698683"/>
            <a:ext cx="5389033" cy="4427480"/>
          </a:xfrm>
        </p:spPr>
        <p:txBody>
          <a:bodyPr/>
          <a:lstStyle>
            <a:lvl1pP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35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0" y="1633945"/>
            <a:ext cx="538691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193368" y="1633945"/>
            <a:ext cx="538691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09600" y="855095"/>
            <a:ext cx="10972800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71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855095"/>
            <a:ext cx="10972800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23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1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5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5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1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1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80731"/>
            <a:ext cx="109728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93025" y="62373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19477" y="6237315"/>
            <a:ext cx="2062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0D7C-F584-4081-98CD-5DBA87A7057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19405" y="6525344"/>
            <a:ext cx="10862996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05928"/>
            <a:ext cx="2349825" cy="5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1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  <p:sldLayoutId id="2147484789" r:id="rId12"/>
  </p:sldLayoutIdLst>
  <p:txStyles>
    <p:titleStyle>
      <a:lvl1pPr algn="r" defTabSz="685800" rtl="0" eaLnBrk="1" latinLnBrk="0" hangingPunct="1">
        <a:spcBef>
          <a:spcPct val="0"/>
        </a:spcBef>
        <a:buNone/>
        <a:defRPr sz="225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725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03DF-C79A-42AA-A9D1-405BA3AD364F}" type="datetime1">
              <a:rPr lang="en-ZA" smtClean="0"/>
              <a:t>2020/11/19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BC2E6-72AB-4A21-BA09-B4A6163692B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296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2559" y="1772816"/>
            <a:ext cx="8319193" cy="936104"/>
          </a:xfrm>
        </p:spPr>
        <p:txBody>
          <a:bodyPr>
            <a:noAutofit/>
          </a:bodyPr>
          <a:lstStyle/>
          <a:p>
            <a:r>
              <a:rPr lang="en-ZA" sz="3600" b="1" dirty="0">
                <a:latin typeface="Calibri" panose="020F0502020204030204" pitchFamily="34" charset="0"/>
                <a:cs typeface="Arial" panose="020B0604020202020204" pitchFamily="34" charset="0"/>
              </a:rPr>
              <a:t> The Induction of the Rector</a:t>
            </a:r>
            <a:br>
              <a:rPr lang="en-ZA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ZA" sz="36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ZA" sz="3600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8333" y="190022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ZA" sz="40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The Methodist Church</a:t>
            </a:r>
          </a:p>
          <a:p>
            <a:pPr algn="ctr" defTabSz="914400"/>
            <a:r>
              <a:rPr lang="en-ZA" sz="40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of Southern Africa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A60F64A-797F-4B74-9011-444400B48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2" y="2463994"/>
            <a:ext cx="7995665" cy="31972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929474-CC36-4C03-83F1-15D9BC367291}"/>
              </a:ext>
            </a:extLst>
          </p:cNvPr>
          <p:cNvSpPr/>
          <p:nvPr/>
        </p:nvSpPr>
        <p:spPr>
          <a:xfrm>
            <a:off x="4143138" y="5924424"/>
            <a:ext cx="3578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ZA" sz="3200" i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lang="en-ZA" sz="3200" i="1" baseline="3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ZA" sz="3200" i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November 2020</a:t>
            </a:r>
            <a:endParaRPr lang="en-ZA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A3BC2E6-72AB-4A21-BA09-B4A6163692B5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67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FFF7C-31E9-4F46-AC56-A1DE5931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/>
              <a:t>Welcome</a:t>
            </a:r>
            <a:endParaRPr lang="en-ZA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7AC99-D0AA-4822-97FB-FE24C0D8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56345"/>
            <a:ext cx="8229600" cy="51698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Chair of Council</a:t>
            </a:r>
          </a:p>
          <a:p>
            <a:pPr marL="0" indent="0" algn="ctr">
              <a:buNone/>
            </a:pPr>
            <a:r>
              <a:rPr lang="en-US" sz="4400" dirty="0"/>
              <a:t>Carel Nolte</a:t>
            </a:r>
            <a:endParaRPr lang="en-ZA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10</a:t>
            </a:fld>
            <a:endParaRPr lang="en-ZA"/>
          </a:p>
        </p:txBody>
      </p:sp>
      <p:pic>
        <p:nvPicPr>
          <p:cNvPr id="6" name="Picture 5" descr="A person sitting in a chair&#10;&#10;Description automatically generated">
            <a:extLst>
              <a:ext uri="{FF2B5EF4-FFF2-40B4-BE49-F238E27FC236}">
                <a16:creationId xmlns:a16="http://schemas.microsoft.com/office/drawing/2014/main" id="{469F12BE-6508-43D3-8908-4BC0E5CC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81" y="2410330"/>
            <a:ext cx="4427648" cy="39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Prayers of Adoration, Praise &amp; Thanksgiving</a:t>
            </a:r>
            <a:endParaRPr lang="en-ZA" sz="4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183" y="1057014"/>
            <a:ext cx="8826617" cy="4512656"/>
          </a:xfrm>
        </p:spPr>
        <p:txBody>
          <a:bodyPr/>
          <a:lstStyle/>
          <a:p>
            <a:pPr marL="0" indent="0">
              <a:buNone/>
            </a:pPr>
            <a:endParaRPr lang="en-ZA" sz="4000" dirty="0"/>
          </a:p>
          <a:p>
            <a:pPr marL="0" indent="0">
              <a:buNone/>
            </a:pPr>
            <a:r>
              <a:rPr lang="en-ZA" sz="4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Rev Faith Whitby, </a:t>
            </a:r>
          </a:p>
          <a:p>
            <a:pPr marL="0" indent="0">
              <a:buNone/>
            </a:pPr>
            <a:r>
              <a:rPr lang="en-ZA" sz="4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Bishop of the Central Synod</a:t>
            </a:r>
            <a:endParaRPr lang="en-ZA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en-ZA" sz="4000" dirty="0"/>
          </a:p>
          <a:p>
            <a:pPr marL="0" indent="0" algn="just">
              <a:lnSpc>
                <a:spcPct val="107000"/>
              </a:lnSpc>
              <a:buNone/>
            </a:pPr>
            <a:r>
              <a:rPr lang="en-ZA" sz="4000" dirty="0"/>
              <a:t>Followed by 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en-ZA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The Lord’s Prayer </a:t>
            </a:r>
            <a:r>
              <a:rPr lang="en-ZA" sz="4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(said)</a:t>
            </a:r>
            <a:endParaRPr lang="en-ZA" sz="4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11</a:t>
            </a:fld>
            <a:endParaRPr lang="en-ZA"/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F77F62E-B724-4617-9DBC-84ECEC9CF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098" y="935473"/>
            <a:ext cx="3539473" cy="530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/>
              <a:t>Musical Item – The Junior Preparatory School</a:t>
            </a:r>
            <a:endParaRPr lang="en-ZA" sz="4000" b="1" dirty="0"/>
          </a:p>
        </p:txBody>
      </p:sp>
      <p:pic>
        <p:nvPicPr>
          <p:cNvPr id="5" name="Picture 4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85734140-F453-4B57-8407-445BB9DD6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60" y="1275127"/>
            <a:ext cx="6830702" cy="45538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8625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CE35B2-F8C1-4A33-8324-4D6FE6CC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457200">
              <a:spcBef>
                <a:spcPts val="0"/>
              </a:spcBef>
              <a:buNone/>
            </a:pPr>
            <a:r>
              <a:rPr lang="en-ZA" sz="4000" b="1" dirty="0">
                <a:solidFill>
                  <a:schemeClr val="accent1">
                    <a:lumMod val="50000"/>
                  </a:schemeClr>
                </a:solidFill>
              </a:rPr>
              <a:t>Deputy Chair of Council</a:t>
            </a:r>
            <a:r>
              <a:rPr lang="en-ZA" sz="32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0" lvl="0" indent="0" defTabSz="457200">
              <a:spcBef>
                <a:spcPts val="0"/>
              </a:spcBef>
              <a:buNone/>
            </a:pPr>
            <a:r>
              <a:rPr lang="en-ZA" sz="4000" dirty="0">
                <a:solidFill>
                  <a:schemeClr val="accent1">
                    <a:lumMod val="50000"/>
                  </a:schemeClr>
                </a:solidFill>
              </a:rPr>
              <a:t>Megan Rogers</a:t>
            </a:r>
          </a:p>
          <a:p>
            <a:pPr marL="0" lvl="0" indent="0" defTabSz="457200">
              <a:spcBef>
                <a:spcPts val="0"/>
              </a:spcBef>
              <a:buNone/>
            </a:pPr>
            <a:endParaRPr lang="en-ZA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 defTabSz="457200">
              <a:spcBef>
                <a:spcPts val="0"/>
              </a:spcBef>
              <a:buNone/>
            </a:pPr>
            <a:r>
              <a:rPr lang="en-ZA" sz="4000" dirty="0">
                <a:solidFill>
                  <a:schemeClr val="accent1">
                    <a:lumMod val="50000"/>
                  </a:schemeClr>
                </a:solidFill>
              </a:rPr>
              <a:t>1 Corinthians 13: 4-7</a:t>
            </a:r>
          </a:p>
          <a:p>
            <a:pPr marL="0" lvl="0" indent="0" defTabSz="457200">
              <a:spcBef>
                <a:spcPts val="0"/>
              </a:spcBef>
              <a:buNone/>
            </a:pPr>
            <a:r>
              <a:rPr lang="en-ZA" sz="4000" dirty="0">
                <a:solidFill>
                  <a:schemeClr val="accent1">
                    <a:lumMod val="50000"/>
                  </a:schemeClr>
                </a:solidFill>
              </a:rPr>
              <a:t>John 15: 12-17</a:t>
            </a:r>
          </a:p>
          <a:p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052466-CC41-4763-BAD1-42A9C48C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/>
              <a:t>Bible Readings</a:t>
            </a:r>
            <a:endParaRPr lang="en-ZA" sz="4000" b="1" dirty="0"/>
          </a:p>
        </p:txBody>
      </p:sp>
      <p:pic>
        <p:nvPicPr>
          <p:cNvPr id="5" name="Picture 4" descr="A person in a striped shirt&#10;&#10;Description automatically generated">
            <a:extLst>
              <a:ext uri="{FF2B5EF4-FFF2-40B4-BE49-F238E27FC236}">
                <a16:creationId xmlns:a16="http://schemas.microsoft.com/office/drawing/2014/main" id="{C6A6613D-6649-4141-9A99-1CBD3A6F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23" y="1049834"/>
            <a:ext cx="3538672" cy="53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18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Charge</a:t>
            </a:r>
            <a:endParaRPr lang="en-ZA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5016" y="1383366"/>
            <a:ext cx="5137555" cy="335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Rev N Purity Malinga</a:t>
            </a:r>
            <a:endParaRPr lang="en-ZA" sz="4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Presiding Bishop of </a:t>
            </a:r>
          </a:p>
          <a:p>
            <a:pPr algn="just">
              <a:lnSpc>
                <a:spcPct val="107000"/>
              </a:lnSpc>
            </a:pPr>
            <a:r>
              <a:rPr lang="en-US" sz="4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the Methodist Church</a:t>
            </a:r>
          </a:p>
          <a:p>
            <a:pPr algn="just">
              <a:lnSpc>
                <a:spcPct val="107000"/>
              </a:lnSpc>
            </a:pPr>
            <a:r>
              <a:rPr lang="en-US" sz="4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of Southern Africa</a:t>
            </a:r>
            <a:endParaRPr lang="en-ZA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ZA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14</a:t>
            </a:fld>
            <a:endParaRPr lang="en-ZA"/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16BE442-02D6-4C08-858C-BEB9615CD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861" y="922889"/>
            <a:ext cx="3678051" cy="54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42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Musical Item – The Boys’ Preparatory School </a:t>
            </a:r>
            <a:endParaRPr lang="en-ZA" b="1" dirty="0"/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687DF9E-F500-4258-BDBB-B3EC00DB2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62" y="1233182"/>
            <a:ext cx="7739075" cy="43343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63245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A856273-CE38-49C9-862B-DDFF53F73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80730"/>
            <a:ext cx="5384800" cy="51454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4000" b="1" dirty="0"/>
              <a:t>Rev Michel W </a:t>
            </a:r>
            <a:r>
              <a:rPr lang="en-US" sz="4000" b="1" dirty="0" err="1"/>
              <a:t>Hansrod</a:t>
            </a:r>
            <a:endParaRPr lang="en-US" sz="4000" b="1" dirty="0"/>
          </a:p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4000" b="1" i="1" dirty="0"/>
              <a:t>General Secretary 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4000" b="1" i="1" dirty="0"/>
              <a:t>of the 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4000" b="1" i="1" dirty="0"/>
              <a:t>Methodist Church of Southern Africa</a:t>
            </a:r>
            <a:endParaRPr lang="en-ZA" sz="4000" dirty="0"/>
          </a:p>
          <a:p>
            <a:endParaRPr lang="en-US" dirty="0"/>
          </a:p>
        </p:txBody>
      </p:sp>
      <p:pic>
        <p:nvPicPr>
          <p:cNvPr id="7" name="Picture 6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2C3DED71-C4B3-4303-8F22-A76A91565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7" r="10446" b="-1"/>
          <a:stretch/>
        </p:blipFill>
        <p:spPr>
          <a:xfrm>
            <a:off x="6197600" y="980730"/>
            <a:ext cx="5384800" cy="514543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274638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Prayers of Intercession </a:t>
            </a:r>
            <a:endParaRPr lang="en-ZA" sz="400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A3BC2E6-72AB-4A21-BA09-B4A6163692B5}" type="slidenum">
              <a:rPr lang="en-ZA" smtClean="0"/>
              <a:pPr>
                <a:spcAft>
                  <a:spcPts val="600"/>
                </a:spcAft>
              </a:pPr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2669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/>
              <a:t>Induction of the Rector</a:t>
            </a:r>
            <a:endParaRPr lang="en-ZA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47528" y="1101012"/>
            <a:ext cx="7906072" cy="5243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Chair of Council:</a:t>
            </a:r>
            <a:endParaRPr lang="en-ZA" sz="4000" b="1" dirty="0"/>
          </a:p>
          <a:p>
            <a:pPr marL="0" indent="0">
              <a:buNone/>
            </a:pPr>
            <a:r>
              <a:rPr lang="en-GB" sz="4000" dirty="0"/>
              <a:t>Presiding Bishop Purity, Council members, Staff, Students and members of the St Stithians family, I commend to you Mrs Celeste Gilardi, who has been appointed to serve as Rector of St Stithians College.</a:t>
            </a:r>
            <a:endParaRPr lang="en-ZA" sz="4000" dirty="0"/>
          </a:p>
          <a:p>
            <a:pPr>
              <a:buNone/>
            </a:pPr>
            <a:endParaRPr lang="en-ZA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17</a:t>
            </a:fld>
            <a:endParaRPr lang="en-Z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60648"/>
            <a:ext cx="8712968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The Promises of the Rector</a:t>
            </a:r>
          </a:p>
          <a:p>
            <a:pPr marL="0" indent="0">
              <a:buNone/>
            </a:pPr>
            <a:endParaRPr lang="en-GB" sz="4000" b="1" dirty="0"/>
          </a:p>
          <a:p>
            <a:pPr marL="0" indent="0">
              <a:buNone/>
            </a:pPr>
            <a:r>
              <a:rPr lang="en-GB" sz="4000" b="1" dirty="0"/>
              <a:t>Presiding Bishop:  </a:t>
            </a:r>
            <a:r>
              <a:rPr lang="en-GB" sz="4000" dirty="0"/>
              <a:t>Celeste, through God’s grace you have come to this College. </a:t>
            </a:r>
          </a:p>
          <a:p>
            <a:pPr marL="0" indent="0">
              <a:buNone/>
            </a:pPr>
            <a:r>
              <a:rPr lang="en-GB" sz="4000" dirty="0"/>
              <a:t>Do you promise to fulfil the role of Rector to the best of your ability?</a:t>
            </a:r>
            <a:endParaRPr lang="en-ZA" sz="4000" dirty="0"/>
          </a:p>
          <a:p>
            <a:pPr marL="0" indent="0">
              <a:buNone/>
            </a:pPr>
            <a:r>
              <a:rPr lang="en-GB" sz="4000" b="1" dirty="0"/>
              <a:t>Rector:</a:t>
            </a:r>
            <a:r>
              <a:rPr lang="en-GB" sz="4000" dirty="0"/>
              <a:t> With God’s help, I will.</a:t>
            </a:r>
            <a:endParaRPr lang="en-ZA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990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569" y="822120"/>
            <a:ext cx="10242958" cy="59982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b="1" dirty="0"/>
              <a:t>Presiding Bishop:</a:t>
            </a:r>
            <a:r>
              <a:rPr lang="en-GB" sz="4000" dirty="0">
                <a:cs typeface="Arial" panose="020B0604020202020204" pitchFamily="34" charset="0"/>
              </a:rPr>
              <a:t> Will you be faithful in prayer and devotion to God our Saviour? </a:t>
            </a:r>
          </a:p>
          <a:p>
            <a:pPr marL="0" indent="0">
              <a:buNone/>
            </a:pPr>
            <a:r>
              <a:rPr lang="en-GB" sz="4000" dirty="0">
                <a:cs typeface="Arial" panose="020B0604020202020204" pitchFamily="34" charset="0"/>
              </a:rPr>
              <a:t>Will you help the College community to persevere and grow in a life of faith and service?</a:t>
            </a:r>
          </a:p>
          <a:p>
            <a:pPr marL="0" indent="0">
              <a:buNone/>
            </a:pPr>
            <a:r>
              <a:rPr lang="en-GB" sz="4000" dirty="0">
                <a:cs typeface="Arial" panose="020B0604020202020204" pitchFamily="34" charset="0"/>
              </a:rPr>
              <a:t>Will you strive to lead as Christ led, with courage, devotion and humility?</a:t>
            </a:r>
            <a:endParaRPr lang="en-ZA" sz="4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000" b="1" dirty="0">
                <a:cs typeface="Arial" panose="020B0604020202020204" pitchFamily="34" charset="0"/>
              </a:rPr>
              <a:t>Rector:</a:t>
            </a:r>
            <a:r>
              <a:rPr lang="en-GB" sz="4000" dirty="0">
                <a:cs typeface="Arial" panose="020B0604020202020204" pitchFamily="34" charset="0"/>
              </a:rPr>
              <a:t> With God's help, I will.</a:t>
            </a:r>
            <a:endParaRPr lang="en-ZA" sz="4000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632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443" y="834400"/>
            <a:ext cx="8229600" cy="6602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4000" i="1" dirty="0"/>
              <a:t>Please stand as the officiating Ministers, Chaplains, the Chair of Council and the Rector process into the sanctuary.</a:t>
            </a:r>
            <a:endParaRPr lang="en-ZA" sz="4000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sz="4800" b="1" dirty="0"/>
              <a:t>Hymn </a:t>
            </a:r>
            <a:r>
              <a:rPr lang="en-GB" sz="4800" dirty="0"/>
              <a:t> </a:t>
            </a:r>
          </a:p>
          <a:p>
            <a:pPr marL="0" indent="0">
              <a:buNone/>
            </a:pPr>
            <a:r>
              <a:rPr lang="en-GB" sz="3300" i="1" dirty="0"/>
              <a:t>Make Me a Channel </a:t>
            </a:r>
          </a:p>
          <a:p>
            <a:pPr marL="0" indent="0">
              <a:buNone/>
            </a:pPr>
            <a:r>
              <a:rPr lang="en-GB" sz="3300" i="1" dirty="0"/>
              <a:t>of Your Peace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</a:t>
            </a:fld>
            <a:endParaRPr lang="en-ZA"/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CB9D2D70-D58B-4F05-8E8A-E6A69AD88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31" y="2894048"/>
            <a:ext cx="4608512" cy="3334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A9E2E9-E04E-43E2-AACC-BDC075580E1C}"/>
              </a:ext>
            </a:extLst>
          </p:cNvPr>
          <p:cNvSpPr txBox="1"/>
          <p:nvPr/>
        </p:nvSpPr>
        <p:spPr>
          <a:xfrm>
            <a:off x="1057013" y="192947"/>
            <a:ext cx="10091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Procession</a:t>
            </a:r>
            <a:endParaRPr lang="en-ZA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8912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464" y="1061812"/>
            <a:ext cx="864096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Presiding Bishop:  </a:t>
            </a:r>
            <a:r>
              <a:rPr lang="en-GB" sz="4000" dirty="0"/>
              <a:t>Celeste, will you strive to advance what is good and right, build positive relationships, and be</a:t>
            </a:r>
            <a:r>
              <a:rPr lang="en-US" sz="4000" dirty="0"/>
              <a:t> a custodian of the values of the College?</a:t>
            </a:r>
            <a:endParaRPr lang="en-ZA" sz="4000" dirty="0"/>
          </a:p>
          <a:p>
            <a:pPr marL="0" indent="0">
              <a:buNone/>
            </a:pPr>
            <a:endParaRPr lang="en-GB" sz="4000" b="1" dirty="0"/>
          </a:p>
          <a:p>
            <a:pPr marL="0" indent="0">
              <a:buNone/>
            </a:pPr>
            <a:r>
              <a:rPr lang="en-GB" sz="4000" b="1" dirty="0"/>
              <a:t>Rector:  </a:t>
            </a:r>
            <a:r>
              <a:rPr lang="en-GB" sz="4000" dirty="0"/>
              <a:t>With God’s help, I will.</a:t>
            </a:r>
            <a:endParaRPr lang="en-ZA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7769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178541"/>
            <a:ext cx="8784976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All:</a:t>
            </a:r>
            <a:r>
              <a:rPr lang="en-GB" sz="4000" dirty="0"/>
              <a:t> </a:t>
            </a:r>
            <a:r>
              <a:rPr lang="en-GB" sz="4000" b="1" dirty="0"/>
              <a:t>Celeste, will you lead us in the way of a servant leader; will you guide and inspire us to be the good citizens God intends us to be? </a:t>
            </a:r>
            <a:endParaRPr lang="en-ZA" sz="4000" b="1" dirty="0"/>
          </a:p>
          <a:p>
            <a:pPr marL="0" indent="0">
              <a:buNone/>
            </a:pPr>
            <a:r>
              <a:rPr lang="en-GB" sz="4000" dirty="0"/>
              <a:t> </a:t>
            </a:r>
            <a:endParaRPr lang="en-ZA" sz="4000" dirty="0"/>
          </a:p>
          <a:p>
            <a:pPr marL="0" indent="0">
              <a:buNone/>
            </a:pPr>
            <a:r>
              <a:rPr lang="en-GB" sz="4000" b="1" dirty="0"/>
              <a:t>Rector:</a:t>
            </a:r>
            <a:r>
              <a:rPr lang="en-GB" sz="4000" dirty="0"/>
              <a:t> I will do so, God being my helper.</a:t>
            </a:r>
            <a:endParaRPr lang="en-ZA" sz="4000" dirty="0"/>
          </a:p>
          <a:p>
            <a:pPr>
              <a:buNone/>
            </a:pPr>
            <a:endParaRPr lang="en-Z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21</a:t>
            </a:fld>
            <a:endParaRPr lang="en-Z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2113" y="935260"/>
            <a:ext cx="885698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Presiding Bishop: </a:t>
            </a:r>
            <a:r>
              <a:rPr lang="en-GB" sz="4000" dirty="0"/>
              <a:t>Being a Rector is a great responsibility. Let us pray that God will give Celeste the guidance of His Holy Spirit at all times.</a:t>
            </a:r>
            <a:endParaRPr lang="en-ZA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7862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697784"/>
            <a:ext cx="10058400" cy="5904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4400" b="1" dirty="0"/>
              <a:t>Presiding Bishop</a:t>
            </a:r>
            <a:r>
              <a:rPr lang="en-GB" sz="5400" b="1" dirty="0"/>
              <a:t>:</a:t>
            </a:r>
            <a:r>
              <a:rPr lang="en-GB" sz="4800" b="1" dirty="0"/>
              <a:t> </a:t>
            </a:r>
            <a:r>
              <a:rPr lang="en-GB" sz="4000" dirty="0"/>
              <a:t>Blessed Lord, we believe You have called Celeste to serve this College.   Fill her with the gifts and the fruit of Your Holy Spirit. </a:t>
            </a:r>
          </a:p>
          <a:p>
            <a:pPr marL="0" indent="0">
              <a:buNone/>
            </a:pPr>
            <a:r>
              <a:rPr lang="en-GB" sz="4000" dirty="0"/>
              <a:t>We pray that the staff, students, Council members and the Saints community  will work with Celeste so that this College will continue to make a world of difference in South Africa and beyond. Amen.</a:t>
            </a:r>
            <a:endParaRPr lang="en-ZA" sz="4000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8707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791" y="847288"/>
            <a:ext cx="10041622" cy="5822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Presiding Bishop: </a:t>
            </a:r>
            <a:r>
              <a:rPr lang="en-GB" sz="4000" dirty="0"/>
              <a:t>Staff, students and the community of St Stithians, I ask you now to receive Celeste who has been appointed to serve you.  Will you work with her in honouring God; honouring others &amp; honouring yourselves?</a:t>
            </a:r>
            <a:endParaRPr lang="en-ZA" sz="4000" dirty="0"/>
          </a:p>
          <a:p>
            <a:pPr marL="0" indent="0">
              <a:buNone/>
            </a:pPr>
            <a:r>
              <a:rPr lang="en-GB" sz="4000" b="1" dirty="0"/>
              <a:t>All:   Yes we will.</a:t>
            </a:r>
            <a:endParaRPr lang="en-ZA" sz="4000" b="1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241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235" y="855676"/>
            <a:ext cx="10142290" cy="5741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i="1" dirty="0"/>
              <a:t>The Rector (with her family) shall kneel, and </a:t>
            </a:r>
            <a:r>
              <a:rPr lang="en-US" sz="4000" i="1" dirty="0"/>
              <a:t>all the congregation shall stand.</a:t>
            </a:r>
            <a:endParaRPr lang="en-ZA" sz="4000" i="1" dirty="0"/>
          </a:p>
          <a:p>
            <a:pPr marL="0" indent="0">
              <a:buNone/>
            </a:pPr>
            <a:r>
              <a:rPr lang="en-GB" sz="4000" i="1" dirty="0"/>
              <a:t>The Presiding Bishop and those assisting shall gather around and bless the Rector saying:</a:t>
            </a:r>
            <a:endParaRPr lang="en-ZA" sz="4000" dirty="0"/>
          </a:p>
          <a:p>
            <a:pPr marL="0" indent="0">
              <a:buNone/>
            </a:pPr>
            <a:r>
              <a:rPr lang="en-GB" sz="4000" dirty="0"/>
              <a:t>In the name of the Lord Jesus Christ, and by the authority of the Methodist Church of Southern Africa, I induct you as the Rector of St Stithians College.</a:t>
            </a:r>
            <a:endParaRPr lang="en-ZA" sz="4000" dirty="0"/>
          </a:p>
          <a:p>
            <a:pPr marL="0" indent="0">
              <a:buNone/>
            </a:pPr>
            <a:r>
              <a:rPr lang="en-GB" dirty="0"/>
              <a:t>	</a:t>
            </a:r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7711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452" y="721452"/>
            <a:ext cx="10860947" cy="640162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4000" b="1" dirty="0"/>
              <a:t>Bishop:</a:t>
            </a:r>
            <a:r>
              <a:rPr lang="en-GB" sz="4000" dirty="0"/>
              <a:t>  Lord, bless Celeste.  Pour Your Holy Spirit upon her that she may fulfil her duties with wisdom, courage and faithfulness to You, through Jesus Christ our Lord.  Amen</a:t>
            </a:r>
          </a:p>
          <a:p>
            <a:pPr marL="0" indent="0">
              <a:buNone/>
            </a:pPr>
            <a:r>
              <a:rPr lang="en-GB" sz="4000" b="1" dirty="0"/>
              <a:t>ALL: The Lord bless you and keep you; the Lord make His face to shine upon you and be gracious unto you; the Lord look on you with kindness and give you peace.  Amen</a:t>
            </a:r>
            <a:endParaRPr lang="en-ZA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7948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3512" y="188640"/>
            <a:ext cx="8568952" cy="643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Presiding Bishop and those assisting, extend the right hand of welcome to the Rector</a:t>
            </a:r>
          </a:p>
          <a:p>
            <a:pPr algn="just">
              <a:lnSpc>
                <a:spcPct val="107000"/>
              </a:lnSpc>
            </a:pPr>
            <a:endParaRPr lang="en-GB" sz="40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</a:rPr>
              <a:t>The Signs of Office</a:t>
            </a:r>
            <a:endParaRPr lang="en-ZA"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The Presiding Bishop hands Celeste the Bible.  </a:t>
            </a:r>
          </a:p>
          <a:p>
            <a:pPr algn="ctr"/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The Chaplain hands Celeste the candle</a:t>
            </a:r>
            <a:r>
              <a:rPr lang="en-GB" sz="4000" i="1" dirty="0"/>
              <a:t>.</a:t>
            </a:r>
            <a:endParaRPr lang="en-ZA" sz="4000" dirty="0"/>
          </a:p>
          <a:p>
            <a:r>
              <a:rPr lang="en-GB" sz="4000" b="1" dirty="0"/>
              <a:t> </a:t>
            </a:r>
            <a:endParaRPr lang="en-ZA" sz="4000" dirty="0"/>
          </a:p>
          <a:p>
            <a:pPr algn="just">
              <a:lnSpc>
                <a:spcPct val="107000"/>
              </a:lnSpc>
            </a:pPr>
            <a:endParaRPr lang="en-ZA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883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Musical Item – The Girls’ Preparatory School</a:t>
            </a:r>
            <a:endParaRPr lang="en-ZA" sz="4000" b="1" dirty="0"/>
          </a:p>
        </p:txBody>
      </p:sp>
      <p:pic>
        <p:nvPicPr>
          <p:cNvPr id="5" name="Picture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51C47A51-E5F8-49A1-83E6-E31AE0B61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55" y="1244679"/>
            <a:ext cx="6877782" cy="45856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548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023456"/>
            <a:ext cx="9036496" cy="55738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sz="4000" dirty="0"/>
          </a:p>
          <a:p>
            <a:pPr marL="0" indent="0">
              <a:buNone/>
            </a:pPr>
            <a:endParaRPr lang="en-GB" sz="4000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ZA" b="1" dirty="0"/>
          </a:p>
          <a:p>
            <a:pPr marL="0" indent="0">
              <a:buNone/>
            </a:pPr>
            <a:endParaRPr lang="en-ZA" b="1" dirty="0"/>
          </a:p>
          <a:p>
            <a:pPr marL="0" indent="0">
              <a:buNone/>
            </a:pPr>
            <a:endParaRPr lang="en-ZA" sz="4000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29</a:t>
            </a:fld>
            <a:endParaRPr lang="en-Z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149636-C634-4481-9FDB-B6BA844F3299}"/>
              </a:ext>
            </a:extLst>
          </p:cNvPr>
          <p:cNvSpPr txBox="1"/>
          <p:nvPr/>
        </p:nvSpPr>
        <p:spPr>
          <a:xfrm>
            <a:off x="1073791" y="109057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F497D">
                    <a:lumMod val="75000"/>
                  </a:srgbClr>
                </a:solidFill>
                <a:ea typeface="+mj-ea"/>
                <a:cs typeface="+mj-cs"/>
              </a:rPr>
              <a:t>The Rector Responds</a:t>
            </a:r>
            <a:endParaRPr lang="en-ZA" dirty="0"/>
          </a:p>
        </p:txBody>
      </p:sp>
      <p:pic>
        <p:nvPicPr>
          <p:cNvPr id="6" name="Picture 5" descr="A picture containing indoor, table, living, window&#10;&#10;Description automatically generated">
            <a:extLst>
              <a:ext uri="{FF2B5EF4-FFF2-40B4-BE49-F238E27FC236}">
                <a16:creationId xmlns:a16="http://schemas.microsoft.com/office/drawing/2014/main" id="{A301207E-E33B-425D-94E6-0D9DB0159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396" y="951133"/>
            <a:ext cx="4257235" cy="54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576" y="836712"/>
            <a:ext cx="7272808" cy="5689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me a channel of your peace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there is hatred let me bring your love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there is injury, your pardon Lord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where there's doubt, true faith in you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1211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9960" y="-397768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/>
              <a:t>	</a:t>
            </a:r>
          </a:p>
          <a:p>
            <a:r>
              <a:rPr lang="en-GB" sz="4000" b="1" dirty="0"/>
              <a:t>Invitation to Refreshments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30</a:t>
            </a:fld>
            <a:endParaRPr lang="en-ZA"/>
          </a:p>
        </p:txBody>
      </p:sp>
      <p:pic>
        <p:nvPicPr>
          <p:cNvPr id="3" name="Picture 2" descr="A rainbow over a field&#10;&#10;Description automatically generated">
            <a:extLst>
              <a:ext uri="{FF2B5EF4-FFF2-40B4-BE49-F238E27FC236}">
                <a16:creationId xmlns:a16="http://schemas.microsoft.com/office/drawing/2014/main" id="{F115FCB4-0AF1-4BEC-8587-A210E8AD6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4066"/>
            <a:ext cx="10515600" cy="46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88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b="1" dirty="0">
                <a:latin typeface="+mn-lt"/>
              </a:rPr>
              <a:t>The Benediction </a:t>
            </a:r>
            <a:r>
              <a:rPr lang="en-GB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Presiding Bishop</a:t>
            </a:r>
            <a:endParaRPr lang="en-GB" sz="40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31</a:t>
            </a:fld>
            <a:endParaRPr lang="en-ZA"/>
          </a:p>
        </p:txBody>
      </p:sp>
      <p:pic>
        <p:nvPicPr>
          <p:cNvPr id="5" name="Picture 4" descr="A picture containing building, dark, window, sitting&#10;&#10;Description automatically generated">
            <a:extLst>
              <a:ext uri="{FF2B5EF4-FFF2-40B4-BE49-F238E27FC236}">
                <a16:creationId xmlns:a16="http://schemas.microsoft.com/office/drawing/2014/main" id="{A6FE3710-FC4B-4675-8783-EFD286876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583" y="1063506"/>
            <a:ext cx="6850310" cy="489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25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16635"/>
            <a:ext cx="8496944" cy="61206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5400" b="1" dirty="0"/>
              <a:t>Hymn and Procession</a:t>
            </a:r>
            <a:endParaRPr lang="en-ZA" sz="5400" dirty="0"/>
          </a:p>
          <a:p>
            <a:pPr marL="0" indent="0" algn="ctr">
              <a:buNone/>
            </a:pPr>
            <a:r>
              <a:rPr lang="en-GB" sz="5400"/>
              <a:t>The College </a:t>
            </a:r>
            <a:r>
              <a:rPr lang="en-GB" sz="5400" dirty="0"/>
              <a:t>Hymn</a:t>
            </a:r>
          </a:p>
          <a:p>
            <a:pPr algn="ctr">
              <a:buNone/>
            </a:pPr>
            <a:r>
              <a:rPr lang="en-US" sz="4100" b="1" baseline="30000" dirty="0"/>
              <a:t>1 </a:t>
            </a:r>
            <a:r>
              <a:rPr lang="en-US" sz="4100" b="1" dirty="0"/>
              <a:t>Be thou my vision, O Lord of my heart,</a:t>
            </a:r>
            <a:br>
              <a:rPr lang="en-US" sz="4100" b="1" dirty="0"/>
            </a:br>
            <a:r>
              <a:rPr lang="en-US" sz="4100" b="1" dirty="0"/>
              <a:t>be all else but naught to me, save that thou art;</a:t>
            </a:r>
            <a:br>
              <a:rPr lang="en-US" sz="4100" b="1" dirty="0"/>
            </a:br>
            <a:r>
              <a:rPr lang="en-US" sz="4100" b="1" dirty="0"/>
              <a:t>be thou my best thought in the day and the night, both waking and sleeping, thy presence my light.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32</a:t>
            </a:fld>
            <a:endParaRPr lang="en-Z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3552" y="404664"/>
            <a:ext cx="828092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baseline="30000" dirty="0"/>
              <a:t>2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my wisdom, be thou my true word,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ever with me, and I with thee Lord;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my great Father, and I thy true son;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in me dwelling, and I with thee one.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rgbClr val="000000"/>
                </a:solidFill>
              </a:rPr>
            </a:br>
            <a:br>
              <a:rPr lang="en-US" sz="3200" b="1" dirty="0">
                <a:solidFill>
                  <a:srgbClr val="000000"/>
                </a:solidFill>
              </a:rPr>
            </a:br>
            <a:endParaRPr lang="en-ZA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60317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536" y="117694"/>
            <a:ext cx="82809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baseline="30000" dirty="0">
                <a:solidFill>
                  <a:srgbClr val="000000"/>
                </a:solidFill>
              </a:rPr>
              <a:t>3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my breastplate, my sword for the fight;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my whole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</a:rPr>
              <a:t>armour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, be thou my true might;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my soul's shelter, be thou my strong tower: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O raise thou me heavenward, great Power of my power.</a:t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34</a:t>
            </a:fld>
            <a:endParaRPr lang="en-ZA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528" y="332656"/>
            <a:ext cx="8496944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baseline="30000" dirty="0">
                <a:solidFill>
                  <a:srgbClr val="000000"/>
                </a:solidFill>
              </a:rPr>
              <a:t>4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Riches I heed not, nor man's empty praise: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mine inheritance now and always;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be thou and thou only the first in my heart;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O Sovereign of heaven, my treasure thou art.</a:t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endParaRPr lang="en-Z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82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528" y="332657"/>
            <a:ext cx="83529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baseline="30000" dirty="0">
                <a:solidFill>
                  <a:srgbClr val="000000"/>
                </a:solidFill>
              </a:rPr>
              <a:t>5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High King of heaven, thou heaven's bright sun,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O grant me its joys after victory is won;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great Heart of my own heart, whatever befall,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still be thou my vision, O Ruler of all.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36</a:t>
            </a:fld>
            <a:endParaRPr lang="en-Z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568" y="1196753"/>
            <a:ext cx="8136904" cy="396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me a channel of your peace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there's despair in life let me bring hope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there is darkness, only light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where there's sadness ever joy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323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576" y="982818"/>
            <a:ext cx="7200800" cy="501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master grant that I may never seek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much to be consoled as to console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understood as to understand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loved as to love with all my soul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793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7608" y="984221"/>
            <a:ext cx="6768752" cy="5689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me a channel of your peace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isn't pardoning that we are pardoned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giving to all men let we receive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in dying that we're born to eternal peace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3946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1059722"/>
            <a:ext cx="7272808" cy="5689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master grant that I may never seek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much to be consoled as to console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understood as to understand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loved as to love with all my soul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835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9536" y="1556793"/>
            <a:ext cx="8424936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Make me a channel of your peace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there's despair in life let me bring hope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there is darkness, only light</a:t>
            </a:r>
            <a:endParaRPr lang="en-ZA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ZA" sz="3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where there's sadness ever joy</a:t>
            </a:r>
            <a:endParaRPr lang="en-ZA" sz="3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6374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73" y="231989"/>
            <a:ext cx="11107024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/>
              <a:t>The Superintendent Chaplain: Rev. Daniel Nkomo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2" name="Rectangle 1"/>
          <p:cNvSpPr/>
          <p:nvPr/>
        </p:nvSpPr>
        <p:spPr>
          <a:xfrm>
            <a:off x="2000623" y="1215581"/>
            <a:ext cx="82131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cs typeface="Arial" pitchFamily="34" charset="0"/>
              </a:rPr>
              <a:t>Come, let us bow down in worship,   let us kneel before the Lord our Maker; for He is our God</a:t>
            </a:r>
            <a:endParaRPr lang="en-ZA" sz="4000" dirty="0"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2579" y="3215917"/>
            <a:ext cx="880882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All: </a:t>
            </a:r>
          </a:p>
          <a:p>
            <a:pPr algn="ctr"/>
            <a:r>
              <a:rPr lang="en-US" sz="4800" b="1" dirty="0"/>
              <a:t>We are the people of His pasture, the flock under His care. </a:t>
            </a:r>
            <a:endParaRPr lang="en-ZA" sz="4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2E6-72AB-4A21-BA09-B4A6163692B5}" type="slidenum">
              <a:rPr lang="en-ZA" smtClean="0"/>
              <a:pPr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46682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2015.potx [Read-Only]" id="{6B9D50B3-8EC4-4D33-8738-12F266015499}" vid="{057B8E63-89BA-4707-98AB-7550405FFF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C4A0B249D3E241B0708C3515B5726F" ma:contentTypeVersion="13" ma:contentTypeDescription="Create a new document." ma:contentTypeScope="" ma:versionID="c9190e7506e4973c094941d535b9e23a">
  <xsd:schema xmlns:xsd="http://www.w3.org/2001/XMLSchema" xmlns:xs="http://www.w3.org/2001/XMLSchema" xmlns:p="http://schemas.microsoft.com/office/2006/metadata/properties" xmlns:ns3="a82472a0-b646-4bfd-8292-fcf77b7b7e4a" xmlns:ns4="261fa0a9-dac8-4c48-9f94-028d7e059e92" targetNamespace="http://schemas.microsoft.com/office/2006/metadata/properties" ma:root="true" ma:fieldsID="a1c67cf274da21f054bdcce4035970d9" ns3:_="" ns4:_="">
    <xsd:import namespace="a82472a0-b646-4bfd-8292-fcf77b7b7e4a"/>
    <xsd:import namespace="261fa0a9-dac8-4c48-9f94-028d7e059e9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472a0-b646-4bfd-8292-fcf77b7b7e4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fa0a9-dac8-4c48-9f94-028d7e059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261fa0a9-dac8-4c48-9f94-028d7e059e9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7B2666-1DFA-4091-BF0E-A125E9B46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2472a0-b646-4bfd-8292-fcf77b7b7e4a"/>
    <ds:schemaRef ds:uri="261fa0a9-dac8-4c48-9f94-028d7e059e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2AD4FE-5267-4953-9D66-004581AED1F0}">
  <ds:schemaRefs>
    <ds:schemaRef ds:uri="http://schemas.microsoft.com/office/2006/metadata/properties"/>
    <ds:schemaRef ds:uri="http://schemas.microsoft.com/office/infopath/2007/PartnerControls"/>
    <ds:schemaRef ds:uri="261fa0a9-dac8-4c48-9f94-028d7e059e92"/>
  </ds:schemaRefs>
</ds:datastoreItem>
</file>

<file path=customXml/itemProps3.xml><?xml version="1.0" encoding="utf-8"?>
<ds:datastoreItem xmlns:ds="http://schemas.openxmlformats.org/officeDocument/2006/customXml" ds:itemID="{9082A0F6-5C05-4A60-9DD8-B772877A4F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1254</Words>
  <Application>Microsoft Office PowerPoint</Application>
  <PresentationFormat>Widescreen</PresentationFormat>
  <Paragraphs>160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Century Gothic</vt:lpstr>
      <vt:lpstr>1_Office Theme</vt:lpstr>
      <vt:lpstr>Office Theme</vt:lpstr>
      <vt:lpstr> The Induction of the Rector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</vt:lpstr>
      <vt:lpstr>Prayers of Adoration, Praise &amp; Thanksgiving</vt:lpstr>
      <vt:lpstr>Musical Item – The Junior Preparatory School</vt:lpstr>
      <vt:lpstr>Bible Readings</vt:lpstr>
      <vt:lpstr>The Charge</vt:lpstr>
      <vt:lpstr>Musical Item – The Boys’ Preparatory School </vt:lpstr>
      <vt:lpstr>PowerPoint Presentation</vt:lpstr>
      <vt:lpstr>Induction of the Rector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Musical Item – The Girls’ Preparatory School</vt:lpstr>
      <vt:lpstr>PowerPoint Presentation</vt:lpstr>
      <vt:lpstr>PowerPoint Presentation</vt:lpstr>
      <vt:lpstr>The Benediction The Presiding Bishop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2020-11-19T18:03:02Z</dcterms:created>
  <dcterms:modified xsi:type="dcterms:W3CDTF">2020-11-19T19:04:30Z</dcterms:modified>
</cp:coreProperties>
</file>