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29"/>
  </p:notesMasterIdLst>
  <p:sldIdLst>
    <p:sldId id="278" r:id="rId5"/>
    <p:sldId id="257" r:id="rId6"/>
    <p:sldId id="258" r:id="rId7"/>
    <p:sldId id="275" r:id="rId8"/>
    <p:sldId id="295" r:id="rId9"/>
    <p:sldId id="300" r:id="rId10"/>
    <p:sldId id="276" r:id="rId11"/>
    <p:sldId id="259" r:id="rId12"/>
    <p:sldId id="279" r:id="rId13"/>
    <p:sldId id="260" r:id="rId14"/>
    <p:sldId id="280" r:id="rId15"/>
    <p:sldId id="286" r:id="rId16"/>
    <p:sldId id="285" r:id="rId17"/>
    <p:sldId id="271" r:id="rId18"/>
    <p:sldId id="292" r:id="rId19"/>
    <p:sldId id="288" r:id="rId20"/>
    <p:sldId id="291" r:id="rId21"/>
    <p:sldId id="265" r:id="rId22"/>
    <p:sldId id="293" r:id="rId23"/>
    <p:sldId id="289" r:id="rId24"/>
    <p:sldId id="290" r:id="rId25"/>
    <p:sldId id="297" r:id="rId26"/>
    <p:sldId id="298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6BCDC-129B-FF52-683C-EE9DF4ABAA64}" v="2" dt="2020-05-13T14:46:41.077"/>
    <p1510:client id="{07622883-2EAE-9D4D-087F-EE9E20ED664A}" v="8" dt="2020-05-14T11:26:12.737"/>
    <p1510:client id="{1C6D3D9D-97DF-2095-1BCB-855E300D6328}" v="24" dt="2020-05-14T10:28:23.683"/>
    <p1510:client id="{3E471ED3-E8B6-2339-2E12-70AC8D0AFD4F}" v="10" dt="2020-05-14T14:58:11.535"/>
    <p1510:client id="{5CBDD5F0-0533-8619-1A0F-04C9E43442CA}" v="2" dt="2020-05-17T19:46:40.922"/>
    <p1510:client id="{87A42600-9F48-4D02-A26A-58CC3F777105}" v="3" dt="2020-05-14T15:06:46.570"/>
    <p1510:client id="{BA34D547-2526-2F44-0544-9028E6DC8DE3}" v="8" dt="2020-05-14T10:05:57.978"/>
    <p1510:client id="{C6F6EF30-3BF5-023B-D2B9-82930ED95664}" v="2923" dt="2020-05-12T12:42:59.430"/>
    <p1510:client id="{CD8A8A8E-58A1-A2B9-9D54-585C0C592680}" v="69" dt="2020-05-12T12:48:57.033"/>
    <p1510:client id="{E47BC675-3C63-FD14-AB5A-07F6E405D958}" v="451" dt="2020-05-12T14:33:49.854"/>
    <p1510:client id="{F53D365D-6C1A-17FD-4355-93FDF6533059}" v="31" dt="2020-05-14T07:40:49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Walker" userId="S::kwalker@stithian.com::9734e66c-4edf-406a-8ddf-8a6fe1b72bf6" providerId="AD" clId="Web-{87A42600-9F48-4D02-A26A-58CC3F777105}"/>
    <pc:docChg chg="modSld">
      <pc:chgData name="Kevin Walker" userId="S::kwalker@stithian.com::9734e66c-4edf-406a-8ddf-8a6fe1b72bf6" providerId="AD" clId="Web-{87A42600-9F48-4D02-A26A-58CC3F777105}" dt="2020-05-14T15:06:46.570" v="2" actId="1076"/>
      <pc:docMkLst>
        <pc:docMk/>
      </pc:docMkLst>
      <pc:sldChg chg="modSp">
        <pc:chgData name="Kevin Walker" userId="S::kwalker@stithian.com::9734e66c-4edf-406a-8ddf-8a6fe1b72bf6" providerId="AD" clId="Web-{87A42600-9F48-4D02-A26A-58CC3F777105}" dt="2020-05-14T15:06:46.570" v="2" actId="1076"/>
        <pc:sldMkLst>
          <pc:docMk/>
          <pc:sldMk cId="823548387" sldId="275"/>
        </pc:sldMkLst>
        <pc:picChg chg="mod">
          <ac:chgData name="Kevin Walker" userId="S::kwalker@stithian.com::9734e66c-4edf-406a-8ddf-8a6fe1b72bf6" providerId="AD" clId="Web-{87A42600-9F48-4D02-A26A-58CC3F777105}" dt="2020-05-14T15:06:46.570" v="2" actId="1076"/>
          <ac:picMkLst>
            <pc:docMk/>
            <pc:sldMk cId="823548387" sldId="275"/>
            <ac:picMk id="1026" creationId="{8F8600CB-D124-42E1-96E7-83BF2441F880}"/>
          </ac:picMkLst>
        </pc:picChg>
      </pc:sldChg>
      <pc:sldChg chg="modSp">
        <pc:chgData name="Kevin Walker" userId="S::kwalker@stithian.com::9734e66c-4edf-406a-8ddf-8a6fe1b72bf6" providerId="AD" clId="Web-{87A42600-9F48-4D02-A26A-58CC3F777105}" dt="2020-05-14T15:06:42.680" v="1" actId="20577"/>
        <pc:sldMkLst>
          <pc:docMk/>
          <pc:sldMk cId="2860006959" sldId="278"/>
        </pc:sldMkLst>
        <pc:spChg chg="mod">
          <ac:chgData name="Kevin Walker" userId="S::kwalker@stithian.com::9734e66c-4edf-406a-8ddf-8a6fe1b72bf6" providerId="AD" clId="Web-{87A42600-9F48-4D02-A26A-58CC3F777105}" dt="2020-05-14T15:06:42.680" v="1" actId="20577"/>
          <ac:spMkLst>
            <pc:docMk/>
            <pc:sldMk cId="2860006959" sldId="278"/>
            <ac:spMk id="8" creationId="{8F2EF792-6C84-4DBF-90ED-51882B86AFD0}"/>
          </ac:spMkLst>
        </pc:spChg>
      </pc:sldChg>
    </pc:docChg>
  </pc:docChgLst>
  <pc:docChgLst>
    <pc:chgData name="Jon Harrison-Bowen" userId="S::jbowen@stithian.com::500ef034-da04-4d85-9e00-e9e98110fa00" providerId="AD" clId="Web-{C6F6EF30-3BF5-023B-D2B9-82930ED95664}"/>
    <pc:docChg chg="addSld delSld modSld addMainMaster delMainMaster modMainMaster">
      <pc:chgData name="Jon Harrison-Bowen" userId="S::jbowen@stithian.com::500ef034-da04-4d85-9e00-e9e98110fa00" providerId="AD" clId="Web-{C6F6EF30-3BF5-023B-D2B9-82930ED95664}" dt="2020-05-12T12:42:59.430" v="2925" actId="20577"/>
      <pc:docMkLst>
        <pc:docMk/>
      </pc:docMkLst>
      <pc:sldChg chg="delSp modSp mod modClrScheme chgLayout">
        <pc:chgData name="Jon Harrison-Bowen" userId="S::jbowen@stithian.com::500ef034-da04-4d85-9e00-e9e98110fa00" providerId="AD" clId="Web-{C6F6EF30-3BF5-023B-D2B9-82930ED95664}" dt="2020-05-12T11:38:47.710" v="2440"/>
        <pc:sldMkLst>
          <pc:docMk/>
          <pc:sldMk cId="470431513" sldId="257"/>
        </pc:sldMkLst>
        <pc:spChg chg="mod">
          <ac:chgData name="Jon Harrison-Bowen" userId="S::jbowen@stithian.com::500ef034-da04-4d85-9e00-e9e98110fa00" providerId="AD" clId="Web-{C6F6EF30-3BF5-023B-D2B9-82930ED95664}" dt="2020-05-12T09:00:30.516" v="6" actId="20577"/>
          <ac:spMkLst>
            <pc:docMk/>
            <pc:sldMk cId="470431513" sldId="257"/>
            <ac:spMk id="2" creationId="{66133D20-BE3F-4655-968C-C2A5AF8DA296}"/>
          </ac:spMkLst>
        </pc:spChg>
        <pc:spChg chg="mod">
          <ac:chgData name="Jon Harrison-Bowen" userId="S::jbowen@stithian.com::500ef034-da04-4d85-9e00-e9e98110fa00" providerId="AD" clId="Web-{C6F6EF30-3BF5-023B-D2B9-82930ED95664}" dt="2020-05-12T09:03:33.736" v="71" actId="20577"/>
          <ac:spMkLst>
            <pc:docMk/>
            <pc:sldMk cId="470431513" sldId="257"/>
            <ac:spMk id="3" creationId="{4A7D3ADC-64FE-463C-9281-E9CB46FD2342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8:47.710" v="2440"/>
          <ac:picMkLst>
            <pc:docMk/>
            <pc:sldMk cId="470431513" sldId="257"/>
            <ac:picMk id="2050" creationId="{A19DFE34-6761-43BC-8182-4FF752008064}"/>
          </ac:picMkLst>
        </pc:picChg>
      </pc:sldChg>
      <pc:sldChg chg="mod modClrScheme chgLayout">
        <pc:chgData name="Jon Harrison-Bowen" userId="S::jbowen@stithian.com::500ef034-da04-4d85-9e00-e9e98110fa00" providerId="AD" clId="Web-{C6F6EF30-3BF5-023B-D2B9-82930ED95664}" dt="2020-05-12T09:24:13.872" v="1311"/>
        <pc:sldMkLst>
          <pc:docMk/>
          <pc:sldMk cId="1062916269" sldId="258"/>
        </pc:sldMkLst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8:41.351" v="2439"/>
        <pc:sldMkLst>
          <pc:docMk/>
          <pc:sldMk cId="2604806987" sldId="259"/>
        </pc:sldMkLst>
        <pc:spChg chg="mod">
          <ac:chgData name="Jon Harrison-Bowen" userId="S::jbowen@stithian.com::500ef034-da04-4d85-9e00-e9e98110fa00" providerId="AD" clId="Web-{C6F6EF30-3BF5-023B-D2B9-82930ED95664}" dt="2020-05-12T09:15:05.507" v="610" actId="20577"/>
          <ac:spMkLst>
            <pc:docMk/>
            <pc:sldMk cId="2604806987" sldId="259"/>
            <ac:spMk id="2" creationId="{EFC6CE5F-74BB-4738-96F5-C8B8F8E75C9A}"/>
          </ac:spMkLst>
        </pc:spChg>
        <pc:spChg chg="mod">
          <ac:chgData name="Jon Harrison-Bowen" userId="S::jbowen@stithian.com::500ef034-da04-4d85-9e00-e9e98110fa00" providerId="AD" clId="Web-{C6F6EF30-3BF5-023B-D2B9-82930ED95664}" dt="2020-05-12T09:08:22.082" v="95" actId="20577"/>
          <ac:spMkLst>
            <pc:docMk/>
            <pc:sldMk cId="2604806987" sldId="259"/>
            <ac:spMk id="3" creationId="{89A9652E-C6B9-4B26-A54F-FDF5C8BA0FD8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8:41.351" v="2439"/>
          <ac:picMkLst>
            <pc:docMk/>
            <pc:sldMk cId="2604806987" sldId="259"/>
            <ac:picMk id="7" creationId="{0E67EF56-1DA1-4DDC-B56E-CE9D5461497E}"/>
          </ac:picMkLst>
        </pc:picChg>
      </pc:sldChg>
      <pc:sldChg chg="mod modClrScheme chgLayout">
        <pc:chgData name="Jon Harrison-Bowen" userId="S::jbowen@stithian.com::500ef034-da04-4d85-9e00-e9e98110fa00" providerId="AD" clId="Web-{C6F6EF30-3BF5-023B-D2B9-82930ED95664}" dt="2020-05-12T09:24:13.872" v="1311"/>
        <pc:sldMkLst>
          <pc:docMk/>
          <pc:sldMk cId="3666393712" sldId="260"/>
        </pc:sldMkLst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8:11.974" v="2433"/>
        <pc:sldMkLst>
          <pc:docMk/>
          <pc:sldMk cId="1237466613" sldId="265"/>
        </pc:sldMkLst>
        <pc:picChg chg="del">
          <ac:chgData name="Jon Harrison-Bowen" userId="S::jbowen@stithian.com::500ef034-da04-4d85-9e00-e9e98110fa00" providerId="AD" clId="Web-{C6F6EF30-3BF5-023B-D2B9-82930ED95664}" dt="2020-05-12T11:38:11.974" v="2433"/>
          <ac:picMkLst>
            <pc:docMk/>
            <pc:sldMk cId="1237466613" sldId="265"/>
            <ac:picMk id="4" creationId="{23A1E1E0-7706-4DA8-B5F1-0043D077518E}"/>
          </ac:picMkLst>
        </pc:picChg>
        <pc:picChg chg="mod">
          <ac:chgData name="Jon Harrison-Bowen" userId="S::jbowen@stithian.com::500ef034-da04-4d85-9e00-e9e98110fa00" providerId="AD" clId="Web-{C6F6EF30-3BF5-023B-D2B9-82930ED95664}" dt="2020-05-12T11:08:59.138" v="1844" actId="14100"/>
          <ac:picMkLst>
            <pc:docMk/>
            <pc:sldMk cId="1237466613" sldId="265"/>
            <ac:picMk id="2050" creationId="{DA6DDE61-0C7A-424D-B29A-ADFDD95AD297}"/>
          </ac:picMkLst>
        </pc:picChg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8:22.615" v="2436"/>
        <pc:sldMkLst>
          <pc:docMk/>
          <pc:sldMk cId="2224172156" sldId="271"/>
        </pc:sldMkLst>
        <pc:spChg chg="mod">
          <ac:chgData name="Jon Harrison-Bowen" userId="S::jbowen@stithian.com::500ef034-da04-4d85-9e00-e9e98110fa00" providerId="AD" clId="Web-{C6F6EF30-3BF5-023B-D2B9-82930ED95664}" dt="2020-05-12T09:32:05.423" v="1364" actId="20577"/>
          <ac:spMkLst>
            <pc:docMk/>
            <pc:sldMk cId="2224172156" sldId="271"/>
            <ac:spMk id="2" creationId="{6946B7D6-83E6-414F-AD91-B09940DDAF71}"/>
          </ac:spMkLst>
        </pc:spChg>
        <pc:spChg chg="mod">
          <ac:chgData name="Jon Harrison-Bowen" userId="S::jbowen@stithian.com::500ef034-da04-4d85-9e00-e9e98110fa00" providerId="AD" clId="Web-{C6F6EF30-3BF5-023B-D2B9-82930ED95664}" dt="2020-05-12T09:32:58.939" v="1365" actId="20577"/>
          <ac:spMkLst>
            <pc:docMk/>
            <pc:sldMk cId="2224172156" sldId="271"/>
            <ac:spMk id="3" creationId="{60C98F7C-2DB7-4F0E-9CE7-1800372DC822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8:22.615" v="2436"/>
          <ac:picMkLst>
            <pc:docMk/>
            <pc:sldMk cId="2224172156" sldId="271"/>
            <ac:picMk id="8" creationId="{0D3B43EB-E049-4003-8B3C-D3B3DA64EAF1}"/>
          </ac:picMkLst>
        </pc:picChg>
      </pc:sldChg>
      <pc:sldChg chg="mod modClrScheme chgLayout">
        <pc:chgData name="Jon Harrison-Bowen" userId="S::jbowen@stithian.com::500ef034-da04-4d85-9e00-e9e98110fa00" providerId="AD" clId="Web-{C6F6EF30-3BF5-023B-D2B9-82930ED95664}" dt="2020-05-12T09:24:13.872" v="1311"/>
        <pc:sldMkLst>
          <pc:docMk/>
          <pc:sldMk cId="823548387" sldId="275"/>
        </pc:sldMkLst>
      </pc:sldChg>
      <pc:sldChg chg="addSp delSp modSp mod setBg modClrScheme delDesignElem chgLayout">
        <pc:chgData name="Jon Harrison-Bowen" userId="S::jbowen@stithian.com::500ef034-da04-4d85-9e00-e9e98110fa00" providerId="AD" clId="Web-{C6F6EF30-3BF5-023B-D2B9-82930ED95664}" dt="2020-05-12T12:07:18.463" v="2920" actId="14100"/>
        <pc:sldMkLst>
          <pc:docMk/>
          <pc:sldMk cId="1387902692" sldId="276"/>
        </pc:sldMkLst>
        <pc:spChg chg="add mod">
          <ac:chgData name="Jon Harrison-Bowen" userId="S::jbowen@stithian.com::500ef034-da04-4d85-9e00-e9e98110fa00" providerId="AD" clId="Web-{C6F6EF30-3BF5-023B-D2B9-82930ED95664}" dt="2020-05-12T12:07:18.463" v="2920" actId="14100"/>
          <ac:spMkLst>
            <pc:docMk/>
            <pc:sldMk cId="1387902692" sldId="276"/>
            <ac:spMk id="2" creationId="{CD38C7D4-2833-4857-8E76-551716ED3A41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07:30.175" v="91"/>
          <ac:spMkLst>
            <pc:docMk/>
            <pc:sldMk cId="1387902692" sldId="276"/>
            <ac:spMk id="4" creationId="{6314D791-4D8A-4854-B8FC-6959656D09AD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07:30.175" v="91"/>
          <ac:spMkLst>
            <pc:docMk/>
            <pc:sldMk cId="1387902692" sldId="276"/>
            <ac:spMk id="5" creationId="{15076E76-3EB3-4269-8135-07CAB20E59A5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04:40.440" v="86"/>
          <ac:spMkLst>
            <pc:docMk/>
            <pc:sldMk cId="1387902692" sldId="276"/>
            <ac:spMk id="7" creationId="{1EADCAF8-8823-4E89-8612-21029831A4B2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04:40.440" v="86"/>
          <ac:spMkLst>
            <pc:docMk/>
            <pc:sldMk cId="1387902692" sldId="276"/>
            <ac:spMk id="9" creationId="{28CA07B2-0819-4B62-9425-7A52BBDD7070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22:59.496" v="1306"/>
          <ac:spMkLst>
            <pc:docMk/>
            <pc:sldMk cId="1387902692" sldId="276"/>
            <ac:spMk id="26" creationId="{18AC8E79-ECD6-4F34-BE5A-9F5E850E850A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22:59.496" v="1306"/>
          <ac:spMkLst>
            <pc:docMk/>
            <pc:sldMk cId="1387902692" sldId="276"/>
            <ac:spMk id="28" creationId="{7D2BE1BB-2AB2-4D7E-9E27-8D245181B513}"/>
          </ac:spMkLst>
        </pc:spChg>
        <pc:grpChg chg="add del">
          <ac:chgData name="Jon Harrison-Bowen" userId="S::jbowen@stithian.com::500ef034-da04-4d85-9e00-e9e98110fa00" providerId="AD" clId="Web-{C6F6EF30-3BF5-023B-D2B9-82930ED95664}" dt="2020-05-12T09:07:30.175" v="91"/>
          <ac:grpSpMkLst>
            <pc:docMk/>
            <pc:sldMk cId="1387902692" sldId="276"/>
            <ac:grpSpMk id="6" creationId="{5EB3C7E5-50E1-4F9E-AEA3-A6D2190394F1}"/>
          </ac:grpSpMkLst>
        </pc:grpChg>
        <pc:grpChg chg="add del">
          <ac:chgData name="Jon Harrison-Bowen" userId="S::jbowen@stithian.com::500ef034-da04-4d85-9e00-e9e98110fa00" providerId="AD" clId="Web-{C6F6EF30-3BF5-023B-D2B9-82930ED95664}" dt="2020-05-12T09:04:40.440" v="86"/>
          <ac:grpSpMkLst>
            <pc:docMk/>
            <pc:sldMk cId="1387902692" sldId="276"/>
            <ac:grpSpMk id="11" creationId="{DA02BEE4-A5D4-40AF-882D-49D34B086FFF}"/>
          </ac:grpSpMkLst>
        </pc:grpChg>
        <pc:grpChg chg="add del">
          <ac:chgData name="Jon Harrison-Bowen" userId="S::jbowen@stithian.com::500ef034-da04-4d85-9e00-e9e98110fa00" providerId="AD" clId="Web-{C6F6EF30-3BF5-023B-D2B9-82930ED95664}" dt="2020-05-12T09:07:30.175" v="91"/>
          <ac:grpSpMkLst>
            <pc:docMk/>
            <pc:sldMk cId="1387902692" sldId="276"/>
            <ac:grpSpMk id="17" creationId="{B988F9A4-0578-4C59-8B4A-346E02CF3A3F}"/>
          </ac:grpSpMkLst>
        </pc:grpChg>
        <pc:grpChg chg="add del">
          <ac:chgData name="Jon Harrison-Bowen" userId="S::jbowen@stithian.com::500ef034-da04-4d85-9e00-e9e98110fa00" providerId="AD" clId="Web-{C6F6EF30-3BF5-023B-D2B9-82930ED95664}" dt="2020-05-12T09:22:59.496" v="1306"/>
          <ac:grpSpMkLst>
            <pc:docMk/>
            <pc:sldMk cId="1387902692" sldId="276"/>
            <ac:grpSpMk id="30" creationId="{22A1615C-2156-4B15-BF3E-39794B37905E}"/>
          </ac:grpSpMkLst>
        </pc:grpChg>
        <pc:picChg chg="add mod">
          <ac:chgData name="Jon Harrison-Bowen" userId="S::jbowen@stithian.com::500ef034-da04-4d85-9e00-e9e98110fa00" providerId="AD" clId="Web-{C6F6EF30-3BF5-023B-D2B9-82930ED95664}" dt="2020-05-12T09:07:30.175" v="91"/>
          <ac:picMkLst>
            <pc:docMk/>
            <pc:sldMk cId="1387902692" sldId="276"/>
            <ac:picMk id="3" creationId="{A64A150B-CD94-4ED0-9350-BB361484A7EA}"/>
          </ac:picMkLst>
        </pc:picChg>
        <pc:picChg chg="del">
          <ac:chgData name="Jon Harrison-Bowen" userId="S::jbowen@stithian.com::500ef034-da04-4d85-9e00-e9e98110fa00" providerId="AD" clId="Web-{C6F6EF30-3BF5-023B-D2B9-82930ED95664}" dt="2020-05-12T09:02:24.001" v="7"/>
          <ac:picMkLst>
            <pc:docMk/>
            <pc:sldMk cId="1387902692" sldId="276"/>
            <ac:picMk id="19458" creationId="{3BB213AC-E97E-40E1-AB2A-5D92E9AD9877}"/>
          </ac:picMkLst>
        </pc:picChg>
      </pc:sldChg>
      <pc:sldChg chg="delSp mod modClrScheme delDesignElem chgLayout">
        <pc:chgData name="Jon Harrison-Bowen" userId="S::jbowen@stithian.com::500ef034-da04-4d85-9e00-e9e98110fa00" providerId="AD" clId="Web-{C6F6EF30-3BF5-023B-D2B9-82930ED95664}" dt="2020-05-12T09:24:13.872" v="1311"/>
        <pc:sldMkLst>
          <pc:docMk/>
          <pc:sldMk cId="2860006959" sldId="278"/>
        </pc:sldMkLst>
        <pc:spChg chg="del">
          <ac:chgData name="Jon Harrison-Bowen" userId="S::jbowen@stithian.com::500ef034-da04-4d85-9e00-e9e98110fa00" providerId="AD" clId="Web-{C6F6EF30-3BF5-023B-D2B9-82930ED95664}" dt="2020-05-12T09:04:22.893" v="84"/>
          <ac:spMkLst>
            <pc:docMk/>
            <pc:sldMk cId="2860006959" sldId="278"/>
            <ac:spMk id="22532" creationId="{71B2258F-86CA-4D4D-8270-BC05FCDEBFB3}"/>
          </ac:spMkLst>
        </pc:spChg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2:02:27.007" v="2869" actId="20577"/>
        <pc:sldMkLst>
          <pc:docMk/>
          <pc:sldMk cId="2567270542" sldId="279"/>
        </pc:sldMkLst>
        <pc:spChg chg="mod ord">
          <ac:chgData name="Jon Harrison-Bowen" userId="S::jbowen@stithian.com::500ef034-da04-4d85-9e00-e9e98110fa00" providerId="AD" clId="Web-{C6F6EF30-3BF5-023B-D2B9-82930ED95664}" dt="2020-05-12T12:01:59.583" v="2862" actId="1076"/>
          <ac:spMkLst>
            <pc:docMk/>
            <pc:sldMk cId="2567270542" sldId="279"/>
            <ac:spMk id="2" creationId="{9797B017-C89D-4EE7-812B-29AC7FB08C5F}"/>
          </ac:spMkLst>
        </pc:spChg>
        <pc:spChg chg="mod ord">
          <ac:chgData name="Jon Harrison-Bowen" userId="S::jbowen@stithian.com::500ef034-da04-4d85-9e00-e9e98110fa00" providerId="AD" clId="Web-{C6F6EF30-3BF5-023B-D2B9-82930ED95664}" dt="2020-05-12T12:02:27.007" v="2869" actId="20577"/>
          <ac:spMkLst>
            <pc:docMk/>
            <pc:sldMk cId="2567270542" sldId="279"/>
            <ac:spMk id="3" creationId="{0B681B60-EE05-40C9-B4F1-42F91F02FF62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8:37.569" v="2438"/>
          <ac:picMkLst>
            <pc:docMk/>
            <pc:sldMk cId="2567270542" sldId="279"/>
            <ac:picMk id="7" creationId="{E645AFFE-665A-4DE5-9A8D-BC1FB25365A2}"/>
          </ac:picMkLst>
        </pc:picChg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8:33.085" v="2437"/>
        <pc:sldMkLst>
          <pc:docMk/>
          <pc:sldMk cId="826812962" sldId="280"/>
        </pc:sldMkLst>
        <pc:spChg chg="mod">
          <ac:chgData name="Jon Harrison-Bowen" userId="S::jbowen@stithian.com::500ef034-da04-4d85-9e00-e9e98110fa00" providerId="AD" clId="Web-{C6F6EF30-3BF5-023B-D2B9-82930ED95664}" dt="2020-05-12T09:22:32.293" v="1302" actId="20577"/>
          <ac:spMkLst>
            <pc:docMk/>
            <pc:sldMk cId="826812962" sldId="280"/>
            <ac:spMk id="2" creationId="{C604DA04-544D-4E79-8CC1-87FC9EA6FC9C}"/>
          </ac:spMkLst>
        </pc:spChg>
        <pc:spChg chg="mod">
          <ac:chgData name="Jon Harrison-Bowen" userId="S::jbowen@stithian.com::500ef034-da04-4d85-9e00-e9e98110fa00" providerId="AD" clId="Web-{C6F6EF30-3BF5-023B-D2B9-82930ED95664}" dt="2020-05-12T09:21:58.324" v="1269" actId="20577"/>
          <ac:spMkLst>
            <pc:docMk/>
            <pc:sldMk cId="826812962" sldId="280"/>
            <ac:spMk id="4" creationId="{DC6F779B-A84D-44BD-88AE-B6185569A93D}"/>
          </ac:spMkLst>
        </pc:spChg>
        <pc:picChg chg="del ord">
          <ac:chgData name="Jon Harrison-Bowen" userId="S::jbowen@stithian.com::500ef034-da04-4d85-9e00-e9e98110fa00" providerId="AD" clId="Web-{C6F6EF30-3BF5-023B-D2B9-82930ED95664}" dt="2020-05-12T11:38:33.085" v="2437"/>
          <ac:picMkLst>
            <pc:docMk/>
            <pc:sldMk cId="826812962" sldId="280"/>
            <ac:picMk id="8" creationId="{2B8C1E3F-882C-48DA-AFAC-414B90CB0331}"/>
          </ac:picMkLst>
        </pc:picChg>
      </pc:sldChg>
      <pc:sldChg chg="delSp del mod modClrScheme chgLayout">
        <pc:chgData name="Jon Harrison-Bowen" userId="S::jbowen@stithian.com::500ef034-da04-4d85-9e00-e9e98110fa00" providerId="AD" clId="Web-{C6F6EF30-3BF5-023B-D2B9-82930ED95664}" dt="2020-05-12T09:31:54.407" v="1363"/>
        <pc:sldMkLst>
          <pc:docMk/>
          <pc:sldMk cId="3834077462" sldId="284"/>
        </pc:sldMkLst>
        <pc:picChg chg="del">
          <ac:chgData name="Jon Harrison-Bowen" userId="S::jbowen@stithian.com::500ef034-da04-4d85-9e00-e9e98110fa00" providerId="AD" clId="Web-{C6F6EF30-3BF5-023B-D2B9-82930ED95664}" dt="2020-05-12T09:31:40.501" v="1361"/>
          <ac:picMkLst>
            <pc:docMk/>
            <pc:sldMk cId="3834077462" sldId="284"/>
            <ac:picMk id="5" creationId="{0F7998E8-B7F6-46EE-900E-2AF4589F5481}"/>
          </ac:picMkLst>
        </pc:picChg>
        <pc:picChg chg="del">
          <ac:chgData name="Jon Harrison-Bowen" userId="S::jbowen@stithian.com::500ef034-da04-4d85-9e00-e9e98110fa00" providerId="AD" clId="Web-{C6F6EF30-3BF5-023B-D2B9-82930ED95664}" dt="2020-05-12T09:31:43.079" v="1362"/>
          <ac:picMkLst>
            <pc:docMk/>
            <pc:sldMk cId="3834077462" sldId="284"/>
            <ac:picMk id="2054" creationId="{970B2CAE-87BD-4C7C-82D1-1E8CE71D11A4}"/>
          </ac:picMkLst>
        </pc:picChg>
      </pc:sldChg>
      <pc:sldChg chg="addSp delSp modSp mod setBg modClrScheme chgLayout">
        <pc:chgData name="Jon Harrison-Bowen" userId="S::jbowen@stithian.com::500ef034-da04-4d85-9e00-e9e98110fa00" providerId="AD" clId="Web-{C6F6EF30-3BF5-023B-D2B9-82930ED95664}" dt="2020-05-12T09:30:59.735" v="1360" actId="1076"/>
        <pc:sldMkLst>
          <pc:docMk/>
          <pc:sldMk cId="2894439730" sldId="285"/>
        </pc:sldMkLst>
        <pc:spChg chg="add mod">
          <ac:chgData name="Jon Harrison-Bowen" userId="S::jbowen@stithian.com::500ef034-da04-4d85-9e00-e9e98110fa00" providerId="AD" clId="Web-{C6F6EF30-3BF5-023B-D2B9-82930ED95664}" dt="2020-05-12T09:30:25.922" v="1357" actId="20577"/>
          <ac:spMkLst>
            <pc:docMk/>
            <pc:sldMk cId="2894439730" sldId="285"/>
            <ac:spMk id="5" creationId="{0D1C63A7-95FA-4D39-8BAC-1C20FC43C2D2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29:58.922" v="1322"/>
          <ac:spMkLst>
            <pc:docMk/>
            <pc:sldMk cId="2894439730" sldId="285"/>
            <ac:spMk id="7" creationId="{DFB3CEA1-88D9-42FB-88ED-1E9807FE6596}"/>
          </ac:spMkLst>
        </pc:spChg>
        <pc:spChg chg="add del">
          <ac:chgData name="Jon Harrison-Bowen" userId="S::jbowen@stithian.com::500ef034-da04-4d85-9e00-e9e98110fa00" providerId="AD" clId="Web-{C6F6EF30-3BF5-023B-D2B9-82930ED95664}" dt="2020-05-12T09:29:58.922" v="1322"/>
          <ac:spMkLst>
            <pc:docMk/>
            <pc:sldMk cId="2894439730" sldId="285"/>
            <ac:spMk id="9" creationId="{9A6C928E-4252-4F33-8C34-E50A12A3170B}"/>
          </ac:spMkLst>
        </pc:spChg>
        <pc:spChg chg="add">
          <ac:chgData name="Jon Harrison-Bowen" userId="S::jbowen@stithian.com::500ef034-da04-4d85-9e00-e9e98110fa00" providerId="AD" clId="Web-{C6F6EF30-3BF5-023B-D2B9-82930ED95664}" dt="2020-05-12T09:29:58.922" v="1322"/>
          <ac:spMkLst>
            <pc:docMk/>
            <pc:sldMk cId="2894439730" sldId="285"/>
            <ac:spMk id="18" creationId="{B9C04DC5-313B-4FE4-B868-5672A376419F}"/>
          </ac:spMkLst>
        </pc:spChg>
        <pc:spChg chg="add">
          <ac:chgData name="Jon Harrison-Bowen" userId="S::jbowen@stithian.com::500ef034-da04-4d85-9e00-e9e98110fa00" providerId="AD" clId="Web-{C6F6EF30-3BF5-023B-D2B9-82930ED95664}" dt="2020-05-12T09:29:58.922" v="1322"/>
          <ac:spMkLst>
            <pc:docMk/>
            <pc:sldMk cId="2894439730" sldId="285"/>
            <ac:spMk id="24" creationId="{329FDD08-42D8-4AFF-90E5-5DAA5BC4CBD8}"/>
          </ac:spMkLst>
        </pc:spChg>
        <pc:spChg chg="add">
          <ac:chgData name="Jon Harrison-Bowen" userId="S::jbowen@stithian.com::500ef034-da04-4d85-9e00-e9e98110fa00" providerId="AD" clId="Web-{C6F6EF30-3BF5-023B-D2B9-82930ED95664}" dt="2020-05-12T09:29:58.922" v="1322"/>
          <ac:spMkLst>
            <pc:docMk/>
            <pc:sldMk cId="2894439730" sldId="285"/>
            <ac:spMk id="26" creationId="{36F25694-32E2-4CF0-B69B-E0ADBC984B44}"/>
          </ac:spMkLst>
        </pc:spChg>
        <pc:picChg chg="add mod ord">
          <ac:chgData name="Jon Harrison-Bowen" userId="S::jbowen@stithian.com::500ef034-da04-4d85-9e00-e9e98110fa00" providerId="AD" clId="Web-{C6F6EF30-3BF5-023B-D2B9-82930ED95664}" dt="2020-05-12T09:30:59.735" v="1360" actId="1076"/>
          <ac:picMkLst>
            <pc:docMk/>
            <pc:sldMk cId="2894439730" sldId="285"/>
            <ac:picMk id="2" creationId="{A84A4577-156A-4FC3-8078-88ABC3BE0F22}"/>
          </ac:picMkLst>
        </pc:picChg>
        <pc:picChg chg="del">
          <ac:chgData name="Jon Harrison-Bowen" userId="S::jbowen@stithian.com::500ef034-da04-4d85-9e00-e9e98110fa00" providerId="AD" clId="Web-{C6F6EF30-3BF5-023B-D2B9-82930ED95664}" dt="2020-05-12T09:26:41.779" v="1313"/>
          <ac:picMkLst>
            <pc:docMk/>
            <pc:sldMk cId="2894439730" sldId="285"/>
            <ac:picMk id="3" creationId="{D2A62F90-A315-4D24-8372-06DB54B935C6}"/>
          </ac:picMkLst>
        </pc:picChg>
        <pc:picChg chg="add">
          <ac:chgData name="Jon Harrison-Bowen" userId="S::jbowen@stithian.com::500ef034-da04-4d85-9e00-e9e98110fa00" providerId="AD" clId="Web-{C6F6EF30-3BF5-023B-D2B9-82930ED95664}" dt="2020-05-12T09:29:58.922" v="1322"/>
          <ac:picMkLst>
            <pc:docMk/>
            <pc:sldMk cId="2894439730" sldId="285"/>
            <ac:picMk id="14" creationId="{7594FC8B-8CD2-407F-94F1-9C71F5AEC2B6}"/>
          </ac:picMkLst>
        </pc:picChg>
        <pc:picChg chg="add">
          <ac:chgData name="Jon Harrison-Bowen" userId="S::jbowen@stithian.com::500ef034-da04-4d85-9e00-e9e98110fa00" providerId="AD" clId="Web-{C6F6EF30-3BF5-023B-D2B9-82930ED95664}" dt="2020-05-12T09:29:58.922" v="1322"/>
          <ac:picMkLst>
            <pc:docMk/>
            <pc:sldMk cId="2894439730" sldId="285"/>
            <ac:picMk id="16" creationId="{DBABC971-8D40-4A4F-AC60-28B9172789B9}"/>
          </ac:picMkLst>
        </pc:picChg>
        <pc:picChg chg="add">
          <ac:chgData name="Jon Harrison-Bowen" userId="S::jbowen@stithian.com::500ef034-da04-4d85-9e00-e9e98110fa00" providerId="AD" clId="Web-{C6F6EF30-3BF5-023B-D2B9-82930ED95664}" dt="2020-05-12T09:29:58.922" v="1322"/>
          <ac:picMkLst>
            <pc:docMk/>
            <pc:sldMk cId="2894439730" sldId="285"/>
            <ac:picMk id="20" creationId="{791AE23E-90C9-4963-96E2-8DADBFC3BC09}"/>
          </ac:picMkLst>
        </pc:picChg>
        <pc:picChg chg="add">
          <ac:chgData name="Jon Harrison-Bowen" userId="S::jbowen@stithian.com::500ef034-da04-4d85-9e00-e9e98110fa00" providerId="AD" clId="Web-{C6F6EF30-3BF5-023B-D2B9-82930ED95664}" dt="2020-05-12T09:29:58.922" v="1322"/>
          <ac:picMkLst>
            <pc:docMk/>
            <pc:sldMk cId="2894439730" sldId="285"/>
            <ac:picMk id="22" creationId="{C5F93E90-4379-4AAC-B021-E5FA6D974AED}"/>
          </ac:picMkLst>
        </pc:picChg>
      </pc:sldChg>
      <pc:sldChg chg="modSp mod setBg modClrScheme chgLayout">
        <pc:chgData name="Jon Harrison-Bowen" userId="S::jbowen@stithian.com::500ef034-da04-4d85-9e00-e9e98110fa00" providerId="AD" clId="Web-{C6F6EF30-3BF5-023B-D2B9-82930ED95664}" dt="2020-05-12T09:26:32.014" v="1312" actId="14100"/>
        <pc:sldMkLst>
          <pc:docMk/>
          <pc:sldMk cId="1522987431" sldId="286"/>
        </pc:sldMkLst>
        <pc:picChg chg="mod">
          <ac:chgData name="Jon Harrison-Bowen" userId="S::jbowen@stithian.com::500ef034-da04-4d85-9e00-e9e98110fa00" providerId="AD" clId="Web-{C6F6EF30-3BF5-023B-D2B9-82930ED95664}" dt="2020-05-12T09:26:32.014" v="1312" actId="14100"/>
          <ac:picMkLst>
            <pc:docMk/>
            <pc:sldMk cId="1522987431" sldId="286"/>
            <ac:picMk id="3" creationId="{27C7A0EE-E190-47ED-AA54-8DCFAD42E5FD}"/>
          </ac:picMkLst>
        </pc:picChg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8:18.896" v="2435"/>
        <pc:sldMkLst>
          <pc:docMk/>
          <pc:sldMk cId="3166662785" sldId="288"/>
        </pc:sldMkLst>
        <pc:spChg chg="mod">
          <ac:chgData name="Jon Harrison-Bowen" userId="S::jbowen@stithian.com::500ef034-da04-4d85-9e00-e9e98110fa00" providerId="AD" clId="Web-{C6F6EF30-3BF5-023B-D2B9-82930ED95664}" dt="2020-05-12T09:57:35.373" v="1841" actId="20577"/>
          <ac:spMkLst>
            <pc:docMk/>
            <pc:sldMk cId="3166662785" sldId="288"/>
            <ac:spMk id="3" creationId="{027890D0-920F-4A1F-8B8E-9CE467B8F015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8:18.896" v="2435"/>
          <ac:picMkLst>
            <pc:docMk/>
            <pc:sldMk cId="3166662785" sldId="288"/>
            <ac:picMk id="7" creationId="{09E1765E-6B4B-48A3-A971-F4940E7EE53E}"/>
          </ac:picMkLst>
        </pc:picChg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4:53.774" v="2297" actId="20577"/>
        <pc:sldMkLst>
          <pc:docMk/>
          <pc:sldMk cId="2906123113" sldId="289"/>
        </pc:sldMkLst>
        <pc:spChg chg="mod">
          <ac:chgData name="Jon Harrison-Bowen" userId="S::jbowen@stithian.com::500ef034-da04-4d85-9e00-e9e98110fa00" providerId="AD" clId="Web-{C6F6EF30-3BF5-023B-D2B9-82930ED95664}" dt="2020-05-12T11:34:53.774" v="2297" actId="20577"/>
          <ac:spMkLst>
            <pc:docMk/>
            <pc:sldMk cId="2906123113" sldId="289"/>
            <ac:spMk id="2" creationId="{F348DFB6-5789-4095-883D-8C2C1B87272E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4:33.741" v="2294"/>
          <ac:picMkLst>
            <pc:docMk/>
            <pc:sldMk cId="2906123113" sldId="289"/>
            <ac:picMk id="6" creationId="{E9B91768-8948-4CA9-9597-E483C12EFF15}"/>
          </ac:picMkLst>
        </pc:picChg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8:06.989" v="2432"/>
        <pc:sldMkLst>
          <pc:docMk/>
          <pc:sldMk cId="3004340734" sldId="290"/>
        </pc:sldMkLst>
        <pc:spChg chg="mod">
          <ac:chgData name="Jon Harrison-Bowen" userId="S::jbowen@stithian.com::500ef034-da04-4d85-9e00-e9e98110fa00" providerId="AD" clId="Web-{C6F6EF30-3BF5-023B-D2B9-82930ED95664}" dt="2020-05-12T11:36:40.359" v="2421" actId="20577"/>
          <ac:spMkLst>
            <pc:docMk/>
            <pc:sldMk cId="3004340734" sldId="290"/>
            <ac:spMk id="2" creationId="{1940CC4E-4148-4705-81FC-A27530D8C226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8:06.989" v="2432"/>
          <ac:picMkLst>
            <pc:docMk/>
            <pc:sldMk cId="3004340734" sldId="290"/>
            <ac:picMk id="6" creationId="{00A3ECCA-74C9-4268-BECF-28724FFECAAC}"/>
          </ac:picMkLst>
        </pc:picChg>
      </pc:sldChg>
      <pc:sldChg chg="delSp mod modClrScheme chgLayout">
        <pc:chgData name="Jon Harrison-Bowen" userId="S::jbowen@stithian.com::500ef034-da04-4d85-9e00-e9e98110fa00" providerId="AD" clId="Web-{C6F6EF30-3BF5-023B-D2B9-82930ED95664}" dt="2020-05-12T11:38:15.474" v="2434"/>
        <pc:sldMkLst>
          <pc:docMk/>
          <pc:sldMk cId="254954975" sldId="291"/>
        </pc:sldMkLst>
        <pc:picChg chg="del">
          <ac:chgData name="Jon Harrison-Bowen" userId="S::jbowen@stithian.com::500ef034-da04-4d85-9e00-e9e98110fa00" providerId="AD" clId="Web-{C6F6EF30-3BF5-023B-D2B9-82930ED95664}" dt="2020-05-12T11:38:15.474" v="2434"/>
          <ac:picMkLst>
            <pc:docMk/>
            <pc:sldMk cId="254954975" sldId="291"/>
            <ac:picMk id="8" creationId="{13310A0C-8241-49C3-BB10-91DDFF325345}"/>
          </ac:picMkLst>
        </pc:picChg>
      </pc:sldChg>
      <pc:sldChg chg="mod modClrScheme chgLayout">
        <pc:chgData name="Jon Harrison-Bowen" userId="S::jbowen@stithian.com::500ef034-da04-4d85-9e00-e9e98110fa00" providerId="AD" clId="Web-{C6F6EF30-3BF5-023B-D2B9-82930ED95664}" dt="2020-05-12T09:24:13.872" v="1311"/>
        <pc:sldMkLst>
          <pc:docMk/>
          <pc:sldMk cId="4183433677" sldId="292"/>
        </pc:sldMkLst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28:23.686" v="1996" actId="20577"/>
        <pc:sldMkLst>
          <pc:docMk/>
          <pc:sldMk cId="1919657553" sldId="293"/>
        </pc:sldMkLst>
        <pc:spChg chg="mod ord">
          <ac:chgData name="Jon Harrison-Bowen" userId="S::jbowen@stithian.com::500ef034-da04-4d85-9e00-e9e98110fa00" providerId="AD" clId="Web-{C6F6EF30-3BF5-023B-D2B9-82930ED95664}" dt="2020-05-12T11:09:11.060" v="1845" actId="1076"/>
          <ac:spMkLst>
            <pc:docMk/>
            <pc:sldMk cId="1919657553" sldId="293"/>
            <ac:spMk id="2" creationId="{0D84A487-5D9B-46F3-85E5-2571E0B09F6B}"/>
          </ac:spMkLst>
        </pc:spChg>
        <pc:spChg chg="mod ord">
          <ac:chgData name="Jon Harrison-Bowen" userId="S::jbowen@stithian.com::500ef034-da04-4d85-9e00-e9e98110fa00" providerId="AD" clId="Web-{C6F6EF30-3BF5-023B-D2B9-82930ED95664}" dt="2020-05-12T11:28:23.686" v="1996" actId="20577"/>
          <ac:spMkLst>
            <pc:docMk/>
            <pc:sldMk cId="1919657553" sldId="293"/>
            <ac:spMk id="3" creationId="{33D32F59-385A-4782-956A-B8EFC10C65C0}"/>
          </ac:spMkLst>
        </pc:spChg>
        <pc:picChg chg="del ord">
          <ac:chgData name="Jon Harrison-Bowen" userId="S::jbowen@stithian.com::500ef034-da04-4d85-9e00-e9e98110fa00" providerId="AD" clId="Web-{C6F6EF30-3BF5-023B-D2B9-82930ED95664}" dt="2020-05-12T11:27:35.449" v="1993"/>
          <ac:picMkLst>
            <pc:docMk/>
            <pc:sldMk cId="1919657553" sldId="293"/>
            <ac:picMk id="7" creationId="{76A3CBA2-A793-4A9C-8F7E-301E1434A387}"/>
          </ac:picMkLst>
        </pc:picChg>
      </pc:sldChg>
      <pc:sldChg chg="mod modClrScheme chgLayout">
        <pc:chgData name="Jon Harrison-Bowen" userId="S::jbowen@stithian.com::500ef034-da04-4d85-9e00-e9e98110fa00" providerId="AD" clId="Web-{C6F6EF30-3BF5-023B-D2B9-82930ED95664}" dt="2020-05-12T09:24:13.872" v="1311"/>
        <pc:sldMkLst>
          <pc:docMk/>
          <pc:sldMk cId="3305284529" sldId="295"/>
        </pc:sldMkLst>
      </pc:sldChg>
      <pc:sldChg chg="modSp mod modClrScheme chgLayout">
        <pc:chgData name="Jon Harrison-Bowen" userId="S::jbowen@stithian.com::500ef034-da04-4d85-9e00-e9e98110fa00" providerId="AD" clId="Web-{C6F6EF30-3BF5-023B-D2B9-82930ED95664}" dt="2020-05-12T09:24:13.872" v="1311"/>
        <pc:sldMkLst>
          <pc:docMk/>
          <pc:sldMk cId="3190329486" sldId="296"/>
        </pc:sldMkLst>
        <pc:spChg chg="mod ord">
          <ac:chgData name="Jon Harrison-Bowen" userId="S::jbowen@stithian.com::500ef034-da04-4d85-9e00-e9e98110fa00" providerId="AD" clId="Web-{C6F6EF30-3BF5-023B-D2B9-82930ED95664}" dt="2020-05-12T09:23:34.106" v="1309"/>
          <ac:spMkLst>
            <pc:docMk/>
            <pc:sldMk cId="3190329486" sldId="296"/>
            <ac:spMk id="4" creationId="{ADF67291-F0E0-4477-811B-00B24FD61FBE}"/>
          </ac:spMkLst>
        </pc:spChg>
      </pc:sldChg>
      <pc:sldChg chg="delSp modSp mod modClrScheme chgLayout">
        <pc:chgData name="Jon Harrison-Bowen" userId="S::jbowen@stithian.com::500ef034-da04-4d85-9e00-e9e98110fa00" providerId="AD" clId="Web-{C6F6EF30-3BF5-023B-D2B9-82930ED95664}" dt="2020-05-12T11:38:03.801" v="2431"/>
        <pc:sldMkLst>
          <pc:docMk/>
          <pc:sldMk cId="777668366" sldId="297"/>
        </pc:sldMkLst>
        <pc:spChg chg="mod">
          <ac:chgData name="Jon Harrison-Bowen" userId="S::jbowen@stithian.com::500ef034-da04-4d85-9e00-e9e98110fa00" providerId="AD" clId="Web-{C6F6EF30-3BF5-023B-D2B9-82930ED95664}" dt="2020-05-12T11:37:07.079" v="2429" actId="20577"/>
          <ac:spMkLst>
            <pc:docMk/>
            <pc:sldMk cId="777668366" sldId="297"/>
            <ac:spMk id="2" creationId="{DE2EC24B-B6B3-4D30-B06E-C36964F2B09E}"/>
          </ac:spMkLst>
        </pc:spChg>
        <pc:spChg chg="mod">
          <ac:chgData name="Jon Harrison-Bowen" userId="S::jbowen@stithian.com::500ef034-da04-4d85-9e00-e9e98110fa00" providerId="AD" clId="Web-{C6F6EF30-3BF5-023B-D2B9-82930ED95664}" dt="2020-05-12T11:36:58.610" v="2427" actId="20577"/>
          <ac:spMkLst>
            <pc:docMk/>
            <pc:sldMk cId="777668366" sldId="297"/>
            <ac:spMk id="3" creationId="{BB130E10-C296-442F-A263-D711F158A878}"/>
          </ac:spMkLst>
        </pc:spChg>
        <pc:picChg chg="del">
          <ac:chgData name="Jon Harrison-Bowen" userId="S::jbowen@stithian.com::500ef034-da04-4d85-9e00-e9e98110fa00" providerId="AD" clId="Web-{C6F6EF30-3BF5-023B-D2B9-82930ED95664}" dt="2020-05-12T11:38:03.801" v="2431"/>
          <ac:picMkLst>
            <pc:docMk/>
            <pc:sldMk cId="777668366" sldId="297"/>
            <ac:picMk id="7" creationId="{BFE46B1D-7AF1-4D5D-9407-2402A95CD641}"/>
          </ac:picMkLst>
        </pc:picChg>
      </pc:sldChg>
      <pc:sldChg chg="delSp modSp new">
        <pc:chgData name="Jon Harrison-Bowen" userId="S::jbowen@stithian.com::500ef034-da04-4d85-9e00-e9e98110fa00" providerId="AD" clId="Web-{C6F6EF30-3BF5-023B-D2B9-82930ED95664}" dt="2020-05-12T12:17:43.364" v="2921" actId="20577"/>
        <pc:sldMkLst>
          <pc:docMk/>
          <pc:sldMk cId="3036174936" sldId="298"/>
        </pc:sldMkLst>
        <pc:spChg chg="del">
          <ac:chgData name="Jon Harrison-Bowen" userId="S::jbowen@stithian.com::500ef034-da04-4d85-9e00-e9e98110fa00" providerId="AD" clId="Web-{C6F6EF30-3BF5-023B-D2B9-82930ED95664}" dt="2020-05-12T11:39:22.103" v="2442"/>
          <ac:spMkLst>
            <pc:docMk/>
            <pc:sldMk cId="3036174936" sldId="298"/>
            <ac:spMk id="2" creationId="{F9A12201-3E4E-4FA5-92E9-5023E457F175}"/>
          </ac:spMkLst>
        </pc:spChg>
        <pc:spChg chg="mod">
          <ac:chgData name="Jon Harrison-Bowen" userId="S::jbowen@stithian.com::500ef034-da04-4d85-9e00-e9e98110fa00" providerId="AD" clId="Web-{C6F6EF30-3BF5-023B-D2B9-82930ED95664}" dt="2020-05-12T12:17:43.364" v="2921" actId="20577"/>
          <ac:spMkLst>
            <pc:docMk/>
            <pc:sldMk cId="3036174936" sldId="298"/>
            <ac:spMk id="3" creationId="{8776588F-EB0B-41E5-A43E-CB61F89304D2}"/>
          </ac:spMkLst>
        </pc:spChg>
      </pc:sldChg>
      <pc:sldChg chg="new del">
        <pc:chgData name="Jon Harrison-Bowen" userId="S::jbowen@stithian.com::500ef034-da04-4d85-9e00-e9e98110fa00" providerId="AD" clId="Web-{C6F6EF30-3BF5-023B-D2B9-82930ED95664}" dt="2020-05-12T12:05:06.454" v="2872"/>
        <pc:sldMkLst>
          <pc:docMk/>
          <pc:sldMk cId="1576304838" sldId="299"/>
        </pc:sldMkLst>
      </pc:sldChg>
      <pc:sldChg chg="addSp delSp modSp add replId">
        <pc:chgData name="Jon Harrison-Bowen" userId="S::jbowen@stithian.com::500ef034-da04-4d85-9e00-e9e98110fa00" providerId="AD" clId="Web-{C6F6EF30-3BF5-023B-D2B9-82930ED95664}" dt="2020-05-12T12:07:01.931" v="2919" actId="14100"/>
        <pc:sldMkLst>
          <pc:docMk/>
          <pc:sldMk cId="3228070160" sldId="300"/>
        </pc:sldMkLst>
        <pc:spChg chg="mod">
          <ac:chgData name="Jon Harrison-Bowen" userId="S::jbowen@stithian.com::500ef034-da04-4d85-9e00-e9e98110fa00" providerId="AD" clId="Web-{C6F6EF30-3BF5-023B-D2B9-82930ED95664}" dt="2020-05-12T12:05:27.128" v="2912" actId="14100"/>
          <ac:spMkLst>
            <pc:docMk/>
            <pc:sldMk cId="3228070160" sldId="300"/>
            <ac:spMk id="2" creationId="{CD38C7D4-2833-4857-8E76-551716ED3A41}"/>
          </ac:spMkLst>
        </pc:spChg>
        <pc:picChg chg="del">
          <ac:chgData name="Jon Harrison-Bowen" userId="S::jbowen@stithian.com::500ef034-da04-4d85-9e00-e9e98110fa00" providerId="AD" clId="Web-{C6F6EF30-3BF5-023B-D2B9-82930ED95664}" dt="2020-05-12T12:05:35.159" v="2913"/>
          <ac:picMkLst>
            <pc:docMk/>
            <pc:sldMk cId="3228070160" sldId="300"/>
            <ac:picMk id="3" creationId="{A64A150B-CD94-4ED0-9350-BB361484A7EA}"/>
          </ac:picMkLst>
        </pc:picChg>
        <pc:picChg chg="add mod">
          <ac:chgData name="Jon Harrison-Bowen" userId="S::jbowen@stithian.com::500ef034-da04-4d85-9e00-e9e98110fa00" providerId="AD" clId="Web-{C6F6EF30-3BF5-023B-D2B9-82930ED95664}" dt="2020-05-12T12:07:01.931" v="2919" actId="14100"/>
          <ac:picMkLst>
            <pc:docMk/>
            <pc:sldMk cId="3228070160" sldId="300"/>
            <ac:picMk id="4" creationId="{C2F5E24E-B3CD-4F60-AF7C-091712389103}"/>
          </ac:picMkLst>
        </pc:picChg>
      </pc:sldChg>
      <pc:sldMasterChg chg="del delSldLayout">
        <pc:chgData name="Jon Harrison-Bowen" userId="S::jbowen@stithian.com::500ef034-da04-4d85-9e00-e9e98110fa00" providerId="AD" clId="Web-{C6F6EF30-3BF5-023B-D2B9-82930ED95664}" dt="2020-05-12T09:04:22.893" v="84"/>
        <pc:sldMasterMkLst>
          <pc:docMk/>
          <pc:sldMasterMk cId="3900998313" sldId="2147483648"/>
        </pc:sldMasterMkLst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2023164547" sldId="2147483649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4227028175" sldId="2147483650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1826779089" sldId="2147483651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1172244031" sldId="2147483652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3629423581" sldId="2147483653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1478538750" sldId="2147483654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3757816435" sldId="2147483655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3950494327" sldId="2147483656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2724142796" sldId="2147483657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3174018200" sldId="2147483658"/>
          </pc:sldLayoutMkLst>
        </pc:sldLayoutChg>
        <pc:sldLayoutChg chg="del">
          <pc:chgData name="Jon Harrison-Bowen" userId="S::jbowen@stithian.com::500ef034-da04-4d85-9e00-e9e98110fa00" providerId="AD" clId="Web-{C6F6EF30-3BF5-023B-D2B9-82930ED95664}" dt="2020-05-12T09:04:22.893" v="84"/>
          <pc:sldLayoutMkLst>
            <pc:docMk/>
            <pc:sldMasterMk cId="3900998313" sldId="2147483648"/>
            <pc:sldLayoutMk cId="1106380582" sldId="2147483659"/>
          </pc:sldLayoutMkLst>
        </pc:sldLayoutChg>
      </pc:sldMasterChg>
      <pc:sldMasterChg chg="add del addSldLayout delSldLayout modSldLayout">
        <pc:chgData name="Jon Harrison-Bowen" userId="S::jbowen@stithian.com::500ef034-da04-4d85-9e00-e9e98110fa00" providerId="AD" clId="Web-{C6F6EF30-3BF5-023B-D2B9-82930ED95664}" dt="2020-05-12T09:04:40.440" v="86"/>
        <pc:sldMasterMkLst>
          <pc:docMk/>
          <pc:sldMasterMk cId="3258969203" sldId="2147483660"/>
        </pc:sldMasterMkLst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3120811365" sldId="2147483661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1673287971" sldId="2147483662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3244574499" sldId="2147483663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2124728356" sldId="2147483664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4095474711" sldId="2147483665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2232011618" sldId="2147483666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2051006711" sldId="2147483667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2787967084" sldId="2147483668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3816610963" sldId="2147483669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3236561557" sldId="2147483670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04:40.440" v="86"/>
          <pc:sldLayoutMkLst>
            <pc:docMk/>
            <pc:sldMasterMk cId="3258969203" sldId="2147483660"/>
            <pc:sldLayoutMk cId="2928192612" sldId="2147483671"/>
          </pc:sldLayoutMkLst>
        </pc:sldLayoutChg>
      </pc:sldMasterChg>
      <pc:sldMasterChg chg="add del addSldLayout delSldLayout modSldLayout">
        <pc:chgData name="Jon Harrison-Bowen" userId="S::jbowen@stithian.com::500ef034-da04-4d85-9e00-e9e98110fa00" providerId="AD" clId="Web-{C6F6EF30-3BF5-023B-D2B9-82930ED95664}" dt="2020-05-12T09:22:59.496" v="1306"/>
        <pc:sldMasterMkLst>
          <pc:docMk/>
          <pc:sldMasterMk cId="2057874107" sldId="2147483672"/>
        </pc:sldMasterMkLst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2199770733" sldId="2147483673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701196399" sldId="2147483674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3952197861" sldId="2147483675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2052859839" sldId="2147483676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3976262172" sldId="2147483677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2729718207" sldId="2147483678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2987288161" sldId="2147483679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2960075445" sldId="2147483680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2875484949" sldId="2147483681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437247421" sldId="2147483682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2:59.496" v="1306"/>
          <pc:sldLayoutMkLst>
            <pc:docMk/>
            <pc:sldMasterMk cId="2057874107" sldId="2147483672"/>
            <pc:sldLayoutMk cId="2426868000" sldId="2147483683"/>
          </pc:sldLayoutMkLst>
        </pc:sldLayoutChg>
      </pc:sldMasterChg>
      <pc:sldMasterChg chg="add del addSldLayout delSldLayout modSldLayout">
        <pc:chgData name="Jon Harrison-Bowen" userId="S::jbowen@stithian.com::500ef034-da04-4d85-9e00-e9e98110fa00" providerId="AD" clId="Web-{C6F6EF30-3BF5-023B-D2B9-82930ED95664}" dt="2020-05-12T09:23:13.746" v="1307"/>
        <pc:sldMasterMkLst>
          <pc:docMk/>
          <pc:sldMasterMk cId="4140040048" sldId="2147483684"/>
        </pc:sldMasterMkLst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3313606699" sldId="2147483685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1522410741" sldId="2147483686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255134397" sldId="2147483687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1606155914" sldId="2147483688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127317115" sldId="2147483689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2576416281" sldId="2147483690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2204078925" sldId="2147483691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166439392" sldId="2147483692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3403278166" sldId="2147483693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2442800353" sldId="2147483694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13.746" v="1307"/>
          <pc:sldLayoutMkLst>
            <pc:docMk/>
            <pc:sldMasterMk cId="4140040048" sldId="2147483684"/>
            <pc:sldLayoutMk cId="1502548945" sldId="2147483695"/>
          </pc:sldLayoutMkLst>
        </pc:sldLayoutChg>
      </pc:sldMasterChg>
      <pc:sldMasterChg chg="add del addSldLayout delSldLayout modSldLayout">
        <pc:chgData name="Jon Harrison-Bowen" userId="S::jbowen@stithian.com::500ef034-da04-4d85-9e00-e9e98110fa00" providerId="AD" clId="Web-{C6F6EF30-3BF5-023B-D2B9-82930ED95664}" dt="2020-05-12T09:23:24.543" v="1308"/>
        <pc:sldMasterMkLst>
          <pc:docMk/>
          <pc:sldMasterMk cId="86235748" sldId="2147483696"/>
        </pc:sldMasterMkLst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2505550336" sldId="2147483697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1689337374" sldId="2147483698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231390641" sldId="2147483699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4153559293" sldId="2147483700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45752786" sldId="2147483701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2959196315" sldId="2147483702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334493041" sldId="2147483703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2824659303" sldId="2147483704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98406404" sldId="2147483705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3713024855" sldId="2147483706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24.543" v="1308"/>
          <pc:sldLayoutMkLst>
            <pc:docMk/>
            <pc:sldMasterMk cId="86235748" sldId="2147483696"/>
            <pc:sldLayoutMk cId="2409795614" sldId="2147483707"/>
          </pc:sldLayoutMkLst>
        </pc:sldLayoutChg>
      </pc:sldMasterChg>
      <pc:sldMasterChg chg="add del addSldLayout delSldLayout modSldLayout">
        <pc:chgData name="Jon Harrison-Bowen" userId="S::jbowen@stithian.com::500ef034-da04-4d85-9e00-e9e98110fa00" providerId="AD" clId="Web-{C6F6EF30-3BF5-023B-D2B9-82930ED95664}" dt="2020-05-12T09:23:34.106" v="1309"/>
        <pc:sldMasterMkLst>
          <pc:docMk/>
          <pc:sldMasterMk cId="391396533" sldId="2147483708"/>
        </pc:sldMasterMkLst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1147069814" sldId="2147483709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626496678" sldId="2147483710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2014044578" sldId="2147483711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1696026222" sldId="2147483712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1197033731" sldId="2147483713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3007839056" sldId="2147483714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446048021" sldId="2147483715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914410226" sldId="2147483716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1104788232" sldId="2147483717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2821539372" sldId="2147483718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1328839088" sldId="2147483719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2367902126" sldId="2147483720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1194353593" sldId="2147483721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3820564006" sldId="2147483722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3600464930" sldId="2147483723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1370239219" sldId="2147483724"/>
          </pc:sldLayoutMkLst>
        </pc:sldLayoutChg>
        <pc:sldLayoutChg chg="add del mod replId">
          <pc:chgData name="Jon Harrison-Bowen" userId="S::jbowen@stithian.com::500ef034-da04-4d85-9e00-e9e98110fa00" providerId="AD" clId="Web-{C6F6EF30-3BF5-023B-D2B9-82930ED95664}" dt="2020-05-12T09:23:34.106" v="1309"/>
          <pc:sldLayoutMkLst>
            <pc:docMk/>
            <pc:sldMasterMk cId="391396533" sldId="2147483708"/>
            <pc:sldLayoutMk cId="2287777199" sldId="2147483725"/>
          </pc:sldLayoutMkLst>
        </pc:sldLayoutChg>
      </pc:sldMasterChg>
      <pc:sldMasterChg chg="add mod setBg addSldLayout modSldLayout">
        <pc:chgData name="Jon Harrison-Bowen" userId="S::jbowen@stithian.com::500ef034-da04-4d85-9e00-e9e98110fa00" providerId="AD" clId="Web-{C6F6EF30-3BF5-023B-D2B9-82930ED95664}" dt="2020-05-12T09:24:13.872" v="1311"/>
        <pc:sldMasterMkLst>
          <pc:docMk/>
          <pc:sldMasterMk cId="3105266344" sldId="2147483726"/>
        </pc:sldMasterMkLst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2662622716" sldId="2147483727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3901440332" sldId="2147483728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3460291437" sldId="2147483729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439830788" sldId="2147483730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2222971509" sldId="2147483731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3554503710" sldId="2147483732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600006358" sldId="2147483733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996941192" sldId="2147483734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3280874492" sldId="2147483735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156377101" sldId="2147483736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4056997569" sldId="2147483737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3984352350" sldId="2147483738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207024309" sldId="2147483739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476269026" sldId="2147483740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508052303" sldId="2147483741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3499005851" sldId="2147483742"/>
          </pc:sldLayoutMkLst>
        </pc:sldLayoutChg>
        <pc:sldLayoutChg chg="add mod replId setBg">
          <pc:chgData name="Jon Harrison-Bowen" userId="S::jbowen@stithian.com::500ef034-da04-4d85-9e00-e9e98110fa00" providerId="AD" clId="Web-{C6F6EF30-3BF5-023B-D2B9-82930ED95664}" dt="2020-05-12T09:24:13.872" v="1311"/>
          <pc:sldLayoutMkLst>
            <pc:docMk/>
            <pc:sldMasterMk cId="3105266344" sldId="2147483726"/>
            <pc:sldLayoutMk cId="1398681378" sldId="2147483743"/>
          </pc:sldLayoutMkLst>
        </pc:sldLayoutChg>
      </pc:sldMasterChg>
    </pc:docChg>
  </pc:docChgLst>
  <pc:docChgLst>
    <pc:chgData name="Jon Harrison-Bowen" userId="S::jbowen@stithian.com::500ef034-da04-4d85-9e00-e9e98110fa00" providerId="AD" clId="Web-{07622883-2EAE-9D4D-087F-EE9E20ED664A}"/>
    <pc:docChg chg="modSld">
      <pc:chgData name="Jon Harrison-Bowen" userId="S::jbowen@stithian.com::500ef034-da04-4d85-9e00-e9e98110fa00" providerId="AD" clId="Web-{07622883-2EAE-9D4D-087F-EE9E20ED664A}" dt="2020-05-14T11:26:12.737" v="7" actId="20577"/>
      <pc:docMkLst>
        <pc:docMk/>
      </pc:docMkLst>
      <pc:sldChg chg="modSp">
        <pc:chgData name="Jon Harrison-Bowen" userId="S::jbowen@stithian.com::500ef034-da04-4d85-9e00-e9e98110fa00" providerId="AD" clId="Web-{07622883-2EAE-9D4D-087F-EE9E20ED664A}" dt="2020-05-14T11:26:12.737" v="6" actId="20577"/>
        <pc:sldMkLst>
          <pc:docMk/>
          <pc:sldMk cId="3036174936" sldId="298"/>
        </pc:sldMkLst>
        <pc:spChg chg="mod">
          <ac:chgData name="Jon Harrison-Bowen" userId="S::jbowen@stithian.com::500ef034-da04-4d85-9e00-e9e98110fa00" providerId="AD" clId="Web-{07622883-2EAE-9D4D-087F-EE9E20ED664A}" dt="2020-05-14T11:26:12.737" v="6" actId="20577"/>
          <ac:spMkLst>
            <pc:docMk/>
            <pc:sldMk cId="3036174936" sldId="298"/>
            <ac:spMk id="3" creationId="{8776588F-EB0B-41E5-A43E-CB61F89304D2}"/>
          </ac:spMkLst>
        </pc:spChg>
      </pc:sldChg>
    </pc:docChg>
  </pc:docChgLst>
  <pc:docChgLst>
    <pc:chgData name="Jon Harrison-Bowen" userId="S::jbowen@stithian.com::500ef034-da04-4d85-9e00-e9e98110fa00" providerId="AD" clId="Web-{1C6D3D9D-97DF-2095-1BCB-855E300D6328}"/>
    <pc:docChg chg="modSld">
      <pc:chgData name="Jon Harrison-Bowen" userId="S::jbowen@stithian.com::500ef034-da04-4d85-9e00-e9e98110fa00" providerId="AD" clId="Web-{1C6D3D9D-97DF-2095-1BCB-855E300D6328}" dt="2020-05-14T10:28:23.683" v="22" actId="20577"/>
      <pc:docMkLst>
        <pc:docMk/>
      </pc:docMkLst>
      <pc:sldChg chg="modSp">
        <pc:chgData name="Jon Harrison-Bowen" userId="S::jbowen@stithian.com::500ef034-da04-4d85-9e00-e9e98110fa00" providerId="AD" clId="Web-{1C6D3D9D-97DF-2095-1BCB-855E300D6328}" dt="2020-05-14T10:28:23.668" v="21" actId="20577"/>
        <pc:sldMkLst>
          <pc:docMk/>
          <pc:sldMk cId="2604806987" sldId="259"/>
        </pc:sldMkLst>
        <pc:spChg chg="mod">
          <ac:chgData name="Jon Harrison-Bowen" userId="S::jbowen@stithian.com::500ef034-da04-4d85-9e00-e9e98110fa00" providerId="AD" clId="Web-{1C6D3D9D-97DF-2095-1BCB-855E300D6328}" dt="2020-05-14T10:28:23.668" v="21" actId="20577"/>
          <ac:spMkLst>
            <pc:docMk/>
            <pc:sldMk cId="2604806987" sldId="259"/>
            <ac:spMk id="2" creationId="{EFC6CE5F-74BB-4738-96F5-C8B8F8E75C9A}"/>
          </ac:spMkLst>
        </pc:spChg>
      </pc:sldChg>
    </pc:docChg>
  </pc:docChgLst>
  <pc:docChgLst>
    <pc:chgData name="René Swart" userId="S::rswart@stithian.com::2d8d0a92-9638-4a6c-a850-5b31738b1e4c" providerId="AD" clId="Web-{BA34D547-2526-2F44-0544-9028E6DC8DE3}"/>
    <pc:docChg chg="modSld">
      <pc:chgData name="René Swart" userId="S::rswart@stithian.com::2d8d0a92-9638-4a6c-a850-5b31738b1e4c" providerId="AD" clId="Web-{BA34D547-2526-2F44-0544-9028E6DC8DE3}" dt="2020-05-14T10:05:57.978" v="7" actId="20577"/>
      <pc:docMkLst>
        <pc:docMk/>
      </pc:docMkLst>
      <pc:sldChg chg="modSp">
        <pc:chgData name="René Swart" userId="S::rswart@stithian.com::2d8d0a92-9638-4a6c-a850-5b31738b1e4c" providerId="AD" clId="Web-{BA34D547-2526-2F44-0544-9028E6DC8DE3}" dt="2020-05-14T10:05:57.978" v="6" actId="20577"/>
        <pc:sldMkLst>
          <pc:docMk/>
          <pc:sldMk cId="826812962" sldId="280"/>
        </pc:sldMkLst>
        <pc:spChg chg="mod">
          <ac:chgData name="René Swart" userId="S::rswart@stithian.com::2d8d0a92-9638-4a6c-a850-5b31738b1e4c" providerId="AD" clId="Web-{BA34D547-2526-2F44-0544-9028E6DC8DE3}" dt="2020-05-14T10:05:57.978" v="6" actId="20577"/>
          <ac:spMkLst>
            <pc:docMk/>
            <pc:sldMk cId="826812962" sldId="280"/>
            <ac:spMk id="2" creationId="{C604DA04-544D-4E79-8CC1-87FC9EA6FC9C}"/>
          </ac:spMkLst>
        </pc:spChg>
      </pc:sldChg>
    </pc:docChg>
  </pc:docChgLst>
  <pc:docChgLst>
    <pc:chgData name="Jon Harrison-Bowen" userId="S::jbowen@stithian.com::500ef034-da04-4d85-9e00-e9e98110fa00" providerId="AD" clId="Web-{3E471ED3-E8B6-2339-2E12-70AC8D0AFD4F}"/>
    <pc:docChg chg="modSld">
      <pc:chgData name="Jon Harrison-Bowen" userId="S::jbowen@stithian.com::500ef034-da04-4d85-9e00-e9e98110fa00" providerId="AD" clId="Web-{3E471ED3-E8B6-2339-2E12-70AC8D0AFD4F}" dt="2020-05-14T14:58:11.535" v="8" actId="1076"/>
      <pc:docMkLst>
        <pc:docMk/>
      </pc:docMkLst>
      <pc:sldChg chg="addSp delSp modSp">
        <pc:chgData name="Jon Harrison-Bowen" userId="S::jbowen@stithian.com::500ef034-da04-4d85-9e00-e9e98110fa00" providerId="AD" clId="Web-{3E471ED3-E8B6-2339-2E12-70AC8D0AFD4F}" dt="2020-05-14T14:58:11.535" v="8" actId="1076"/>
        <pc:sldMkLst>
          <pc:docMk/>
          <pc:sldMk cId="254954975" sldId="291"/>
        </pc:sldMkLst>
        <pc:picChg chg="add mod">
          <ac:chgData name="Jon Harrison-Bowen" userId="S::jbowen@stithian.com::500ef034-da04-4d85-9e00-e9e98110fa00" providerId="AD" clId="Web-{3E471ED3-E8B6-2339-2E12-70AC8D0AFD4F}" dt="2020-05-14T14:58:11.535" v="8" actId="1076"/>
          <ac:picMkLst>
            <pc:docMk/>
            <pc:sldMk cId="254954975" sldId="291"/>
            <ac:picMk id="2" creationId="{1F5A2CBD-04DF-48FA-B076-3B345AB6FC63}"/>
          </ac:picMkLst>
        </pc:picChg>
        <pc:picChg chg="del">
          <ac:chgData name="Jon Harrison-Bowen" userId="S::jbowen@stithian.com::500ef034-da04-4d85-9e00-e9e98110fa00" providerId="AD" clId="Web-{3E471ED3-E8B6-2339-2E12-70AC8D0AFD4F}" dt="2020-05-14T14:57:31.970" v="0"/>
          <ac:picMkLst>
            <pc:docMk/>
            <pc:sldMk cId="254954975" sldId="291"/>
            <ac:picMk id="3" creationId="{77B5B0B2-ACFE-438B-AF4F-78E14BB67B4E}"/>
          </ac:picMkLst>
        </pc:picChg>
      </pc:sldChg>
    </pc:docChg>
  </pc:docChgLst>
  <pc:docChgLst>
    <pc:chgData name="Jon Harrison-Bowen" userId="S::jbowen@stithian.com::500ef034-da04-4d85-9e00-e9e98110fa00" providerId="AD" clId="Web-{F53D365D-6C1A-17FD-4355-93FDF6533059}"/>
    <pc:docChg chg="modSld">
      <pc:chgData name="Jon Harrison-Bowen" userId="S::jbowen@stithian.com::500ef034-da04-4d85-9e00-e9e98110fa00" providerId="AD" clId="Web-{F53D365D-6C1A-17FD-4355-93FDF6533059}" dt="2020-05-14T07:40:49.771" v="30" actId="20577"/>
      <pc:docMkLst>
        <pc:docMk/>
      </pc:docMkLst>
      <pc:sldChg chg="modSp">
        <pc:chgData name="Jon Harrison-Bowen" userId="S::jbowen@stithian.com::500ef034-da04-4d85-9e00-e9e98110fa00" providerId="AD" clId="Web-{F53D365D-6C1A-17FD-4355-93FDF6533059}" dt="2020-05-14T07:40:49.771" v="29" actId="20577"/>
        <pc:sldMkLst>
          <pc:docMk/>
          <pc:sldMk cId="2604806987" sldId="259"/>
        </pc:sldMkLst>
        <pc:spChg chg="mod">
          <ac:chgData name="Jon Harrison-Bowen" userId="S::jbowen@stithian.com::500ef034-da04-4d85-9e00-e9e98110fa00" providerId="AD" clId="Web-{F53D365D-6C1A-17FD-4355-93FDF6533059}" dt="2020-05-14T07:40:49.771" v="29" actId="20577"/>
          <ac:spMkLst>
            <pc:docMk/>
            <pc:sldMk cId="2604806987" sldId="259"/>
            <ac:spMk id="2" creationId="{EFC6CE5F-74BB-4738-96F5-C8B8F8E75C9A}"/>
          </ac:spMkLst>
        </pc:spChg>
      </pc:sldChg>
    </pc:docChg>
  </pc:docChgLst>
  <pc:docChgLst>
    <pc:chgData name="Jon Harrison-Bowen" userId="S::jbowen@stithian.com::500ef034-da04-4d85-9e00-e9e98110fa00" providerId="AD" clId="Web-{CD8A8A8E-58A1-A2B9-9D54-585C0C592680}"/>
    <pc:docChg chg="modSld">
      <pc:chgData name="Jon Harrison-Bowen" userId="S::jbowen@stithian.com::500ef034-da04-4d85-9e00-e9e98110fa00" providerId="AD" clId="Web-{CD8A8A8E-58A1-A2B9-9D54-585C0C592680}" dt="2020-05-12T12:48:55.220" v="67" actId="20577"/>
      <pc:docMkLst>
        <pc:docMk/>
      </pc:docMkLst>
      <pc:sldChg chg="modSp">
        <pc:chgData name="Jon Harrison-Bowen" userId="S::jbowen@stithian.com::500ef034-da04-4d85-9e00-e9e98110fa00" providerId="AD" clId="Web-{CD8A8A8E-58A1-A2B9-9D54-585C0C592680}" dt="2020-05-12T12:48:55.220" v="67" actId="20577"/>
        <pc:sldMkLst>
          <pc:docMk/>
          <pc:sldMk cId="3190329486" sldId="296"/>
        </pc:sldMkLst>
        <pc:spChg chg="mod">
          <ac:chgData name="Jon Harrison-Bowen" userId="S::jbowen@stithian.com::500ef034-da04-4d85-9e00-e9e98110fa00" providerId="AD" clId="Web-{CD8A8A8E-58A1-A2B9-9D54-585C0C592680}" dt="2020-05-12T12:48:55.220" v="67" actId="20577"/>
          <ac:spMkLst>
            <pc:docMk/>
            <pc:sldMk cId="3190329486" sldId="296"/>
            <ac:spMk id="11" creationId="{598CEF6A-7554-4797-A191-3E0E121C552D}"/>
          </ac:spMkLst>
        </pc:spChg>
      </pc:sldChg>
    </pc:docChg>
  </pc:docChgLst>
  <pc:docChgLst>
    <pc:chgData name="René Swart" userId="S::rswart@stithian.com::2d8d0a92-9638-4a6c-a850-5b31738b1e4c" providerId="AD" clId="Web-{E47BC675-3C63-FD14-AB5A-07F6E405D958}"/>
    <pc:docChg chg="modSld">
      <pc:chgData name="René Swart" userId="S::rswart@stithian.com::2d8d0a92-9638-4a6c-a850-5b31738b1e4c" providerId="AD" clId="Web-{E47BC675-3C63-FD14-AB5A-07F6E405D958}" dt="2020-05-12T14:33:49.166" v="446" actId="20577"/>
      <pc:docMkLst>
        <pc:docMk/>
      </pc:docMkLst>
      <pc:sldChg chg="modSp">
        <pc:chgData name="René Swart" userId="S::rswart@stithian.com::2d8d0a92-9638-4a6c-a850-5b31738b1e4c" providerId="AD" clId="Web-{E47BC675-3C63-FD14-AB5A-07F6E405D958}" dt="2020-05-12T14:24:01.208" v="242" actId="20577"/>
        <pc:sldMkLst>
          <pc:docMk/>
          <pc:sldMk cId="2604806987" sldId="259"/>
        </pc:sldMkLst>
        <pc:spChg chg="mod">
          <ac:chgData name="René Swart" userId="S::rswart@stithian.com::2d8d0a92-9638-4a6c-a850-5b31738b1e4c" providerId="AD" clId="Web-{E47BC675-3C63-FD14-AB5A-07F6E405D958}" dt="2020-05-12T14:24:01.208" v="242" actId="20577"/>
          <ac:spMkLst>
            <pc:docMk/>
            <pc:sldMk cId="2604806987" sldId="259"/>
            <ac:spMk id="2" creationId="{EFC6CE5F-74BB-4738-96F5-C8B8F8E75C9A}"/>
          </ac:spMkLst>
        </pc:spChg>
      </pc:sldChg>
      <pc:sldChg chg="modSp">
        <pc:chgData name="René Swart" userId="S::rswart@stithian.com::2d8d0a92-9638-4a6c-a850-5b31738b1e4c" providerId="AD" clId="Web-{E47BC675-3C63-FD14-AB5A-07F6E405D958}" dt="2020-05-12T14:27:44.241" v="328" actId="20577"/>
        <pc:sldMkLst>
          <pc:docMk/>
          <pc:sldMk cId="2224172156" sldId="271"/>
        </pc:sldMkLst>
        <pc:spChg chg="mod">
          <ac:chgData name="René Swart" userId="S::rswart@stithian.com::2d8d0a92-9638-4a6c-a850-5b31738b1e4c" providerId="AD" clId="Web-{E47BC675-3C63-FD14-AB5A-07F6E405D958}" dt="2020-05-12T14:27:44.241" v="328" actId="20577"/>
          <ac:spMkLst>
            <pc:docMk/>
            <pc:sldMk cId="2224172156" sldId="271"/>
            <ac:spMk id="2" creationId="{6946B7D6-83E6-414F-AD91-B09940DDAF71}"/>
          </ac:spMkLst>
        </pc:spChg>
      </pc:sldChg>
      <pc:sldChg chg="modSp">
        <pc:chgData name="René Swart" userId="S::rswart@stithian.com::2d8d0a92-9638-4a6c-a850-5b31738b1e4c" providerId="AD" clId="Web-{E47BC675-3C63-FD14-AB5A-07F6E405D958}" dt="2020-05-12T14:24:32.208" v="249" actId="20577"/>
        <pc:sldMkLst>
          <pc:docMk/>
          <pc:sldMk cId="2567270542" sldId="279"/>
        </pc:sldMkLst>
        <pc:spChg chg="mod">
          <ac:chgData name="René Swart" userId="S::rswart@stithian.com::2d8d0a92-9638-4a6c-a850-5b31738b1e4c" providerId="AD" clId="Web-{E47BC675-3C63-FD14-AB5A-07F6E405D958}" dt="2020-05-12T14:24:13.833" v="246" actId="20577"/>
          <ac:spMkLst>
            <pc:docMk/>
            <pc:sldMk cId="2567270542" sldId="279"/>
            <ac:spMk id="2" creationId="{9797B017-C89D-4EE7-812B-29AC7FB08C5F}"/>
          </ac:spMkLst>
        </pc:spChg>
        <pc:spChg chg="mod">
          <ac:chgData name="René Swart" userId="S::rswart@stithian.com::2d8d0a92-9638-4a6c-a850-5b31738b1e4c" providerId="AD" clId="Web-{E47BC675-3C63-FD14-AB5A-07F6E405D958}" dt="2020-05-12T14:24:32.208" v="249" actId="20577"/>
          <ac:spMkLst>
            <pc:docMk/>
            <pc:sldMk cId="2567270542" sldId="279"/>
            <ac:spMk id="3" creationId="{0B681B60-EE05-40C9-B4F1-42F91F02FF62}"/>
          </ac:spMkLst>
        </pc:spChg>
      </pc:sldChg>
      <pc:sldChg chg="modSp">
        <pc:chgData name="René Swart" userId="S::rswart@stithian.com::2d8d0a92-9638-4a6c-a850-5b31738b1e4c" providerId="AD" clId="Web-{E47BC675-3C63-FD14-AB5A-07F6E405D958}" dt="2020-05-12T14:26:19.991" v="317" actId="20577"/>
        <pc:sldMkLst>
          <pc:docMk/>
          <pc:sldMk cId="826812962" sldId="280"/>
        </pc:sldMkLst>
        <pc:spChg chg="mod">
          <ac:chgData name="René Swart" userId="S::rswart@stithian.com::2d8d0a92-9638-4a6c-a850-5b31738b1e4c" providerId="AD" clId="Web-{E47BC675-3C63-FD14-AB5A-07F6E405D958}" dt="2020-05-12T14:26:19.991" v="317" actId="20577"/>
          <ac:spMkLst>
            <pc:docMk/>
            <pc:sldMk cId="826812962" sldId="280"/>
            <ac:spMk id="2" creationId="{C604DA04-544D-4E79-8CC1-87FC9EA6FC9C}"/>
          </ac:spMkLst>
        </pc:spChg>
      </pc:sldChg>
      <pc:sldChg chg="modSp">
        <pc:chgData name="René Swart" userId="S::rswart@stithian.com::2d8d0a92-9638-4a6c-a850-5b31738b1e4c" providerId="AD" clId="Web-{E47BC675-3C63-FD14-AB5A-07F6E405D958}" dt="2020-05-12T14:31:14.837" v="441" actId="20577"/>
        <pc:sldMkLst>
          <pc:docMk/>
          <pc:sldMk cId="3166662785" sldId="288"/>
        </pc:sldMkLst>
        <pc:spChg chg="mod">
          <ac:chgData name="René Swart" userId="S::rswart@stithian.com::2d8d0a92-9638-4a6c-a850-5b31738b1e4c" providerId="AD" clId="Web-{E47BC675-3C63-FD14-AB5A-07F6E405D958}" dt="2020-05-12T14:31:14.837" v="441" actId="20577"/>
          <ac:spMkLst>
            <pc:docMk/>
            <pc:sldMk cId="3166662785" sldId="288"/>
            <ac:spMk id="3" creationId="{027890D0-920F-4A1F-8B8E-9CE467B8F015}"/>
          </ac:spMkLst>
        </pc:spChg>
      </pc:sldChg>
      <pc:sldChg chg="modSp">
        <pc:chgData name="René Swart" userId="S::rswart@stithian.com::2d8d0a92-9638-4a6c-a850-5b31738b1e4c" providerId="AD" clId="Web-{E47BC675-3C63-FD14-AB5A-07F6E405D958}" dt="2020-05-12T14:33:49.150" v="445" actId="20577"/>
        <pc:sldMkLst>
          <pc:docMk/>
          <pc:sldMk cId="3004340734" sldId="290"/>
        </pc:sldMkLst>
        <pc:spChg chg="mod">
          <ac:chgData name="René Swart" userId="S::rswart@stithian.com::2d8d0a92-9638-4a6c-a850-5b31738b1e4c" providerId="AD" clId="Web-{E47BC675-3C63-FD14-AB5A-07F6E405D958}" dt="2020-05-12T14:33:49.150" v="445" actId="20577"/>
          <ac:spMkLst>
            <pc:docMk/>
            <pc:sldMk cId="3004340734" sldId="290"/>
            <ac:spMk id="2" creationId="{1940CC4E-4148-4705-81FC-A27530D8C226}"/>
          </ac:spMkLst>
        </pc:spChg>
      </pc:sldChg>
      <pc:sldChg chg="modSp">
        <pc:chgData name="René Swart" userId="S::rswart@stithian.com::2d8d0a92-9638-4a6c-a850-5b31738b1e4c" providerId="AD" clId="Web-{E47BC675-3C63-FD14-AB5A-07F6E405D958}" dt="2020-05-12T14:21:08.207" v="235" actId="20577"/>
        <pc:sldMkLst>
          <pc:docMk/>
          <pc:sldMk cId="3036174936" sldId="298"/>
        </pc:sldMkLst>
        <pc:spChg chg="mod">
          <ac:chgData name="René Swart" userId="S::rswart@stithian.com::2d8d0a92-9638-4a6c-a850-5b31738b1e4c" providerId="AD" clId="Web-{E47BC675-3C63-FD14-AB5A-07F6E405D958}" dt="2020-05-12T14:21:08.207" v="235" actId="20577"/>
          <ac:spMkLst>
            <pc:docMk/>
            <pc:sldMk cId="3036174936" sldId="298"/>
            <ac:spMk id="3" creationId="{8776588F-EB0B-41E5-A43E-CB61F89304D2}"/>
          </ac:spMkLst>
        </pc:spChg>
      </pc:sldChg>
    </pc:docChg>
  </pc:docChgLst>
  <pc:docChgLst>
    <pc:chgData name="Nontsikelelo Mokhojane" userId="S::nmokhojane@stithian.com::2d49a7fa-38db-4433-a236-317ef088a1cb" providerId="AD" clId="Web-{5CBDD5F0-0533-8619-1A0F-04C9E43442CA}"/>
    <pc:docChg chg="modSld">
      <pc:chgData name="Nontsikelelo Mokhojane" userId="S::nmokhojane@stithian.com::2d49a7fa-38db-4433-a236-317ef088a1cb" providerId="AD" clId="Web-{5CBDD5F0-0533-8619-1A0F-04C9E43442CA}" dt="2020-05-17T19:46:40.922" v="1" actId="1076"/>
      <pc:docMkLst>
        <pc:docMk/>
      </pc:docMkLst>
      <pc:sldChg chg="modSp">
        <pc:chgData name="Nontsikelelo Mokhojane" userId="S::nmokhojane@stithian.com::2d49a7fa-38db-4433-a236-317ef088a1cb" providerId="AD" clId="Web-{5CBDD5F0-0533-8619-1A0F-04C9E43442CA}" dt="2020-05-17T19:46:40.922" v="1" actId="1076"/>
        <pc:sldMkLst>
          <pc:docMk/>
          <pc:sldMk cId="254954975" sldId="291"/>
        </pc:sldMkLst>
        <pc:picChg chg="mod">
          <ac:chgData name="Nontsikelelo Mokhojane" userId="S::nmokhojane@stithian.com::2d49a7fa-38db-4433-a236-317ef088a1cb" providerId="AD" clId="Web-{5CBDD5F0-0533-8619-1A0F-04C9E43442CA}" dt="2020-05-17T19:46:40.922" v="1" actId="1076"/>
          <ac:picMkLst>
            <pc:docMk/>
            <pc:sldMk cId="254954975" sldId="291"/>
            <ac:picMk id="2" creationId="{1F5A2CBD-04DF-48FA-B076-3B345AB6FC63}"/>
          </ac:picMkLst>
        </pc:picChg>
      </pc:sldChg>
    </pc:docChg>
  </pc:docChgLst>
  <pc:docChgLst>
    <pc:chgData name="Jon Harrison-Bowen" userId="S::jbowen@stithian.com::500ef034-da04-4d85-9e00-e9e98110fa00" providerId="AD" clId="Web-{0466BCDC-129B-FF52-683C-EE9DF4ABAA64}"/>
    <pc:docChg chg="sldOrd">
      <pc:chgData name="Jon Harrison-Bowen" userId="S::jbowen@stithian.com::500ef034-da04-4d85-9e00-e9e98110fa00" providerId="AD" clId="Web-{0466BCDC-129B-FF52-683C-EE9DF4ABAA64}" dt="2020-05-13T14:46:41.077" v="1"/>
      <pc:docMkLst>
        <pc:docMk/>
      </pc:docMkLst>
      <pc:sldChg chg="ord">
        <pc:chgData name="Jon Harrison-Bowen" userId="S::jbowen@stithian.com::500ef034-da04-4d85-9e00-e9e98110fa00" providerId="AD" clId="Web-{0466BCDC-129B-FF52-683C-EE9DF4ABAA64}" dt="2020-05-13T14:46:41.077" v="1"/>
        <pc:sldMkLst>
          <pc:docMk/>
          <pc:sldMk cId="3036174936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1DC3-729B-44EE-B944-4D776DAF6B80}" type="datetimeFigureOut">
              <a:rPr lang="en-ZA" smtClean="0"/>
              <a:t>2020/05/17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D961-234E-40C0-93E9-6DF0FA222FD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972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2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35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0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0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6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YuRl1dfn_4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ithian-my.sharepoint.com/:w:/p/jbowen/EQXGWIbZfkVMh2nkyY7wIBQBsVNMEhy74PHjkJaPiv-GCw?e=sMRne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ithian-my.sharepoint.com/:w:/p/jbowen/Eb19cCH99XtGustK9uoVDqcB5E20D3jHGgjGHCPFmbmEXw?e=aGxQM9" TargetMode="External"/><Relationship Id="rId2" Type="http://schemas.openxmlformats.org/officeDocument/2006/relationships/hyperlink" Target="https://stithian-my.sharepoint.com/:w:/p/jbowen/EbCE5ualoNdOkORAJwvVBo0Bs4MWtCPkEWZRlH5Q2dRZZw?e=qdY9b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TusweXC7eU2E7eXtis_x5zTwDlAE2oVNngDp6YEQ-gBUN1FXUzZXRUQ2OE5TOUkwNVRPNVg2TFhDSy4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PmVJQUCm4E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nSjFr6J9HI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ithian-my.sharepoint.com/:f:/p/jbowen/EqprI5ar8ddAtR9maKlF_NUBkHD2AloNQuXlSbqIrJrITQ?e=QuYLZ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ronavirus Stock Photos, Pictures &amp; Royalty-Free Images - iStock">
            <a:extLst>
              <a:ext uri="{FF2B5EF4-FFF2-40B4-BE49-F238E27FC236}">
                <a16:creationId xmlns:a16="http://schemas.microsoft.com/office/drawing/2014/main" id="{D651F140-B060-4975-8920-B968DC46D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 bwMode="auto">
          <a:xfrm>
            <a:off x="53029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9F3288D-3F48-478D-93BA-09C8A9785BC5}"/>
              </a:ext>
            </a:extLst>
          </p:cNvPr>
          <p:cNvSpPr txBox="1">
            <a:spLocks/>
          </p:cNvSpPr>
          <p:nvPr/>
        </p:nvSpPr>
        <p:spPr>
          <a:xfrm>
            <a:off x="1524000" y="5457824"/>
            <a:ext cx="9144000" cy="11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2EF792-6C84-4DBF-90ED-51882B86AFD0}"/>
              </a:ext>
            </a:extLst>
          </p:cNvPr>
          <p:cNvSpPr txBox="1">
            <a:spLocks/>
          </p:cNvSpPr>
          <p:nvPr/>
        </p:nvSpPr>
        <p:spPr>
          <a:xfrm>
            <a:off x="1637030" y="1281345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>
                <a:solidFill>
                  <a:srgbClr val="FFFFFF"/>
                </a:solidFill>
              </a:rPr>
              <a:t>COVID-19 AWARENESS TRAINING &amp; INDUCTION</a:t>
            </a:r>
            <a:endParaRPr lang="en-ZA" sz="650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530D28-15E7-4931-B77A-BE246101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88" y="3968780"/>
            <a:ext cx="5853684" cy="2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6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968C72C-7760-4CD9-A7C3-B635DFA0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4166"/>
            <a:ext cx="9067800" cy="6229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9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04DA04-544D-4E79-8CC1-87FC9EA6FC9C}"/>
              </a:ext>
            </a:extLst>
          </p:cNvPr>
          <p:cNvSpPr/>
          <p:nvPr/>
        </p:nvSpPr>
        <p:spPr>
          <a:xfrm>
            <a:off x="180975" y="157956"/>
            <a:ext cx="11925300" cy="59246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endParaRPr lang="en-ZA" sz="1600" b="1">
              <a:latin typeface="Helvetica" pitchFamily="34" charset="0"/>
            </a:endParaRPr>
          </a:p>
          <a:p>
            <a:pPr>
              <a:defRPr/>
            </a:pPr>
            <a:endParaRPr lang="en-ZA" sz="1600" b="1">
              <a:latin typeface="Helvetica" pitchFamily="34" charset="0"/>
            </a:endParaRPr>
          </a:p>
          <a:p>
            <a:pPr>
              <a:defRPr/>
            </a:pPr>
            <a:endParaRPr lang="en-ZA" sz="1600" b="1">
              <a:latin typeface="Helvetica" pitchFamily="34" charset="0"/>
            </a:endParaRPr>
          </a:p>
          <a:p>
            <a:pPr>
              <a:defRPr/>
            </a:pPr>
            <a:r>
              <a:rPr lang="en-ZA" sz="1600" b="1">
                <a:latin typeface="Calibri"/>
                <a:cs typeface="Helvetica"/>
              </a:rPr>
              <a:t>Personal Protective Equipment (PPE)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Management will issue each staff member with at least two cloth face masks – </a:t>
            </a:r>
            <a:r>
              <a:rPr lang="en-US" sz="1600" b="1">
                <a:latin typeface="Calibri"/>
                <a:cs typeface="Helvetica"/>
              </a:rPr>
              <a:t>PPE Issue register MUST be filled in and signed.</a:t>
            </a:r>
            <a:endParaRPr lang="en-US" sz="1600">
              <a:latin typeface="Calibri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Cloth face masks must be worn at all times, even while commuting to work and home if using public transport. If you are alone in your car no face-mask is required. It is however recommended that you </a:t>
            </a:r>
            <a:r>
              <a:rPr lang="en-US" sz="1600" err="1">
                <a:latin typeface="Calibri"/>
                <a:cs typeface="Helvetica"/>
              </a:rPr>
              <a:t>sanitise</a:t>
            </a:r>
            <a:r>
              <a:rPr lang="en-US" sz="1600">
                <a:latin typeface="Calibri"/>
                <a:cs typeface="Helvetica"/>
              </a:rPr>
              <a:t> your vehicle regularly. </a:t>
            </a:r>
            <a:endParaRPr lang="en-US" sz="1600">
              <a:latin typeface="Calibri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PPE should not be used on its own and </a:t>
            </a:r>
            <a:r>
              <a:rPr lang="en-US" sz="1600" b="1">
                <a:latin typeface="Calibri"/>
                <a:cs typeface="Helvetica"/>
              </a:rPr>
              <a:t>it is important that all other available control measures are implemented and adopted by ALL staff.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Select appropriate PPE in relation to the hazard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Ensure that it is properly fitted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Proper donning and doffing methods of PPE must be followed</a:t>
            </a:r>
            <a:endParaRPr lang="en-US" sz="1600">
              <a:latin typeface="Calibri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Ensure that there is proper care, maintenance and disposal of the PPE (disposable masks, gloves, etc.)</a:t>
            </a:r>
            <a:endParaRPr lang="en-US" sz="1600">
              <a:latin typeface="Calibri"/>
              <a:cs typeface="Helvetica" panose="020B0604020202020204" pitchFamily="34" charset="0"/>
            </a:endParaRPr>
          </a:p>
          <a:p>
            <a:pPr>
              <a:defRPr/>
            </a:pPr>
            <a:endParaRPr lang="en-US" sz="800">
              <a:latin typeface="Calibri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1600" b="1">
                <a:latin typeface="Calibri"/>
                <a:cs typeface="Helvetica"/>
              </a:rPr>
              <a:t>Limitations of PPE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It does not eliminate the hazard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May restrict movement and be uncomfortable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Employees are often not correctly trained on its use</a:t>
            </a:r>
            <a:endParaRPr lang="en-ZA" sz="1600">
              <a:latin typeface="Calibri"/>
              <a:cs typeface="Helvetica"/>
            </a:endParaRPr>
          </a:p>
          <a:p>
            <a:pPr>
              <a:defRPr/>
            </a:pPr>
            <a:endParaRPr lang="en-ZA" sz="800" b="1">
              <a:latin typeface="Calibri"/>
              <a:cs typeface="Helvetica" panose="020B0604020202020204" pitchFamily="34" charset="0"/>
            </a:endParaRPr>
          </a:p>
          <a:p>
            <a:pPr>
              <a:defRPr/>
            </a:pPr>
            <a:endParaRPr lang="en-ZA" sz="100" b="1">
              <a:latin typeface="Calibri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1600">
                <a:latin typeface="Calibri"/>
                <a:cs typeface="Helvetica"/>
              </a:rPr>
              <a:t>PPE on this campus includes: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Face shields </a:t>
            </a:r>
            <a:endParaRPr lang="en-ZA" sz="1600">
              <a:latin typeface="Calibri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Face masks </a:t>
            </a:r>
            <a:r>
              <a:rPr lang="en-US" sz="1600" i="1">
                <a:latin typeface="Calibri"/>
                <a:cs typeface="Helvetica"/>
              </a:rPr>
              <a:t>(face masks have now become compulsory for members of the public and staff members in South Africa)</a:t>
            </a:r>
            <a:endParaRPr lang="en-ZA" sz="1600" i="1">
              <a:latin typeface="Calibri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/>
                <a:cs typeface="Helvetica"/>
              </a:rPr>
              <a:t>Respiratory protection, when appropriate</a:t>
            </a:r>
            <a:endParaRPr lang="en-ZA" sz="1600">
              <a:latin typeface="Calibri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sz="1000">
              <a:latin typeface="Calibri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1600" b="1">
                <a:latin typeface="Calibri"/>
                <a:cs typeface="Helvetica"/>
              </a:rPr>
              <a:t>PPE must be worn at all times as per the Company’s requirements – </a:t>
            </a:r>
            <a:r>
              <a:rPr lang="en-US" sz="1600" b="1" i="1" u="sng">
                <a:latin typeface="Calibri"/>
                <a:cs typeface="Helvetica"/>
              </a:rPr>
              <a:t>This is a requirement for all employees - NOT A CHOICE</a:t>
            </a:r>
            <a:endParaRPr lang="en-US" sz="1600" b="1" i="1" u="sng">
              <a:latin typeface="Calibri"/>
              <a:cs typeface="Helvetica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6F779B-A84D-44BD-88AE-B6185569A93D}"/>
              </a:ext>
            </a:extLst>
          </p:cNvPr>
          <p:cNvSpPr txBox="1">
            <a:spLocks/>
          </p:cNvSpPr>
          <p:nvPr/>
        </p:nvSpPr>
        <p:spPr>
          <a:xfrm>
            <a:off x="180975" y="157956"/>
            <a:ext cx="6253163" cy="80962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>
                <a:latin typeface="Calibri"/>
                <a:cs typeface="Calibri"/>
              </a:rPr>
              <a:t>Preventing the spread of COVID-19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CDEFC-2A8D-48E5-BDF6-0A73A876B989}"/>
              </a:ext>
            </a:extLst>
          </p:cNvPr>
          <p:cNvGrpSpPr/>
          <p:nvPr/>
        </p:nvGrpSpPr>
        <p:grpSpPr>
          <a:xfrm flipV="1">
            <a:off x="180975" y="705125"/>
            <a:ext cx="4902995" cy="45719"/>
            <a:chOff x="1031079" y="2381646"/>
            <a:chExt cx="10415589" cy="1238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FCB5B3-63FE-4769-AA57-3ED0247AD2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4766D1-9F94-4D9F-9202-F01D21E6F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81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27C7A0EE-E190-47ED-AA54-8DCFAD42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926128" cy="55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C63A7-95FA-4D39-8BAC-1C20FC43C2D2}"/>
              </a:ext>
            </a:extLst>
          </p:cNvPr>
          <p:cNvSpPr txBox="1"/>
          <p:nvPr/>
        </p:nvSpPr>
        <p:spPr>
          <a:xfrm>
            <a:off x="7060590" y="1325880"/>
            <a:ext cx="4483709" cy="30665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How to use a cloth face mask</a:t>
            </a:r>
            <a:endParaRPr lang="en-US">
              <a:solidFill>
                <a:schemeClr val="tx2"/>
              </a:solidFill>
              <a:ea typeface="+mj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F25694-32E2-4CF0-B69B-E0ADBC98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5775975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A84A4577-156A-4FC3-8078-88ABC3BE0F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08411" y="1504464"/>
            <a:ext cx="6375471" cy="39836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443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46B7D6-83E6-414F-AD91-B09940DDAF71}"/>
              </a:ext>
            </a:extLst>
          </p:cNvPr>
          <p:cNvSpPr txBox="1">
            <a:spLocks/>
          </p:cNvSpPr>
          <p:nvPr/>
        </p:nvSpPr>
        <p:spPr>
          <a:xfrm>
            <a:off x="422274" y="2155473"/>
            <a:ext cx="11262907" cy="410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sz="2000" b="1">
                <a:solidFill>
                  <a:schemeClr val="tx1"/>
                </a:solidFill>
                <a:latin typeface="Calibri"/>
                <a:cs typeface="Helvetica"/>
              </a:rPr>
              <a:t>Physical Distancing &amp; Public Transport</a:t>
            </a:r>
          </a:p>
          <a:p>
            <a:pPr>
              <a:lnSpc>
                <a:spcPct val="150000"/>
              </a:lnSpc>
              <a:defRPr/>
            </a:pPr>
            <a:endParaRPr lang="en-ZA" sz="900" b="1">
              <a:solidFill>
                <a:schemeClr val="tx1"/>
              </a:solidFill>
              <a:latin typeface="Calibri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ZA" sz="1800">
                <a:solidFill>
                  <a:schemeClr val="tx1"/>
                </a:solidFill>
                <a:latin typeface="Calibri"/>
                <a:cs typeface="Helvetica"/>
              </a:rPr>
              <a:t>Stagger arrival times of employees so that employees don’t congregate in reception areas especially due to medical screening requirements which may delay entry into the operations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800">
                <a:solidFill>
                  <a:schemeClr val="tx1"/>
                </a:solidFill>
                <a:latin typeface="Calibri"/>
                <a:cs typeface="Helvetica"/>
              </a:rPr>
              <a:t>Stagger tea-breaks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800">
                <a:solidFill>
                  <a:schemeClr val="tx1"/>
                </a:solidFill>
                <a:latin typeface="Calibri"/>
                <a:cs typeface="Helvetica"/>
              </a:rPr>
              <a:t>Have lunch at different times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ZA" sz="1800">
                <a:solidFill>
                  <a:schemeClr val="tx1"/>
                </a:solidFill>
                <a:latin typeface="Calibri"/>
                <a:cs typeface="Helvetica"/>
              </a:rPr>
              <a:t>Do not have lunch and tea in communal 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800">
                <a:solidFill>
                  <a:schemeClr val="tx1"/>
                </a:solidFill>
                <a:latin typeface="Calibri"/>
                <a:cs typeface="Helvetica"/>
              </a:rPr>
              <a:t>When sharing an area with other employees ensure a 1.5 metre distance between them </a:t>
            </a:r>
            <a:endParaRPr lang="en-ZA" sz="1800">
              <a:solidFill>
                <a:schemeClr val="tx1"/>
              </a:solidFill>
              <a:latin typeface="Calibri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800">
                <a:solidFill>
                  <a:schemeClr val="tx1"/>
                </a:solidFill>
                <a:latin typeface="Calibri"/>
                <a:cs typeface="Helvetica"/>
              </a:rPr>
              <a:t>Try and avoid using public transport when travelling to and from work if possible - if this is not possible, ensure physical distancing, good hygiene practices and always wear a cloth face mask </a:t>
            </a:r>
            <a:endParaRPr lang="en-ZA" sz="1800">
              <a:solidFill>
                <a:schemeClr val="tx1"/>
              </a:solidFill>
              <a:latin typeface="Calibri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800">
                <a:solidFill>
                  <a:schemeClr val="tx1"/>
                </a:solidFill>
                <a:latin typeface="Calibri"/>
                <a:cs typeface="Helvetica"/>
              </a:rPr>
              <a:t>Place handbag in a plastic bag if possible when using public transport and </a:t>
            </a:r>
            <a:r>
              <a:rPr lang="en-US" sz="1800">
                <a:solidFill>
                  <a:schemeClr val="tx1"/>
                </a:solidFill>
                <a:latin typeface="Calibri"/>
                <a:cs typeface="Helvetica"/>
              </a:rPr>
              <a:t>dispose of the plastic bag immediately and </a:t>
            </a:r>
            <a:r>
              <a:rPr lang="en-US" sz="1800" err="1">
                <a:solidFill>
                  <a:schemeClr val="tx1"/>
                </a:solidFill>
                <a:latin typeface="Calibri"/>
                <a:cs typeface="Helvetica"/>
              </a:rPr>
              <a:t>sanitise</a:t>
            </a:r>
            <a:r>
              <a:rPr lang="en-US" sz="1800">
                <a:solidFill>
                  <a:schemeClr val="tx1"/>
                </a:solidFill>
                <a:latin typeface="Calibri"/>
                <a:cs typeface="Helvetica"/>
              </a:rPr>
              <a:t> your hands when arriving at work </a:t>
            </a:r>
            <a:endParaRPr lang="en-ZA" sz="1800">
              <a:solidFill>
                <a:schemeClr val="tx1"/>
              </a:solidFill>
              <a:latin typeface="Calibri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  <a:latin typeface="Calibri"/>
                <a:cs typeface="Helvetica"/>
              </a:rPr>
              <a:t>If using public transport, the same procedure to be followed when returning home</a:t>
            </a:r>
            <a:endParaRPr lang="en-ZA" sz="1800">
              <a:solidFill>
                <a:schemeClr val="tx1"/>
              </a:solidFill>
              <a:latin typeface="Calibri"/>
              <a:cs typeface="Helvetica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ZA" sz="1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ZA" sz="1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ZA">
              <a:solidFill>
                <a:schemeClr val="tx1"/>
              </a:solidFill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endParaRPr lang="en-ZA" b="1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C98F7C-2DB7-4F0E-9CE7-1800372DC822}"/>
              </a:ext>
            </a:extLst>
          </p:cNvPr>
          <p:cNvSpPr txBox="1">
            <a:spLocks/>
          </p:cNvSpPr>
          <p:nvPr/>
        </p:nvSpPr>
        <p:spPr>
          <a:xfrm>
            <a:off x="422274" y="238125"/>
            <a:ext cx="6253163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>
                <a:latin typeface="Calibri"/>
                <a:cs typeface="Calibri"/>
              </a:rPr>
              <a:t>Preventing the spread of COVID-19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409AB9-9B68-4B65-8386-20D059FF1C11}"/>
              </a:ext>
            </a:extLst>
          </p:cNvPr>
          <p:cNvGrpSpPr/>
          <p:nvPr/>
        </p:nvGrpSpPr>
        <p:grpSpPr>
          <a:xfrm flipV="1">
            <a:off x="422274" y="758286"/>
            <a:ext cx="5835651" cy="51338"/>
            <a:chOff x="1031079" y="2381646"/>
            <a:chExt cx="10415589" cy="123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C0847E-E1FB-4637-B39F-A993815E0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7DAA27-0CDD-4289-A1B2-341B7E966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17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ocial Distancing and Physical Distancing: Which is More Important ...">
            <a:extLst>
              <a:ext uri="{FF2B5EF4-FFF2-40B4-BE49-F238E27FC236}">
                <a16:creationId xmlns:a16="http://schemas.microsoft.com/office/drawing/2014/main" id="{16114F03-4E85-40DF-9310-22D86280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54" y="0"/>
            <a:ext cx="9311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3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7890D0-920F-4A1F-8B8E-9CE467B8F015}"/>
              </a:ext>
            </a:extLst>
          </p:cNvPr>
          <p:cNvSpPr/>
          <p:nvPr/>
        </p:nvSpPr>
        <p:spPr>
          <a:xfrm>
            <a:off x="80963" y="117900"/>
            <a:ext cx="11977688" cy="72864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ZA" sz="2600" b="1">
                <a:latin typeface="Calibri"/>
                <a:ea typeface="Calibri" panose="020F0502020204030204" pitchFamily="34" charset="0"/>
                <a:cs typeface="Helvetica"/>
              </a:rPr>
              <a:t>Screening</a:t>
            </a:r>
            <a:endParaRPr lang="en-ZA" sz="1400">
              <a:latin typeface="Calibri"/>
              <a:ea typeface="Calibri" panose="020F0502020204030204" pitchFamily="34" charset="0"/>
              <a:cs typeface="Helvetica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ZA" sz="16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en-ZA" sz="1600">
              <a:latin typeface="Calibri"/>
              <a:ea typeface="Calibri" panose="020F0502020204030204" pitchFamily="34" charset="0"/>
              <a:cs typeface="Helvetica"/>
            </a:endParaRPr>
          </a:p>
          <a:p>
            <a:pPr algn="just">
              <a:lnSpc>
                <a:spcPct val="114999"/>
              </a:lnSpc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Staff  are to be screened for COVID-19 related symptoms and report such symptoms to the COVID-19 manager, their line manager / supervisor and the COVID-19 Compliance Officer immediately.</a:t>
            </a:r>
            <a:endParaRPr lang="en-ZA"/>
          </a:p>
          <a:p>
            <a:pPr algn="just">
              <a:lnSpc>
                <a:spcPct val="115000"/>
              </a:lnSpc>
            </a:pPr>
            <a:endParaRPr lang="en-ZA" sz="1600">
              <a:latin typeface="Calibri"/>
              <a:ea typeface="Calibri" panose="020F0502020204030204" pitchFamily="34" charset="0"/>
              <a:cs typeface="Helvetica"/>
            </a:endParaRPr>
          </a:p>
          <a:p>
            <a:pPr algn="just">
              <a:lnSpc>
                <a:spcPct val="115000"/>
              </a:lnSpc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Employees to complete the screening questionnaire upon returning to work each day </a:t>
            </a:r>
            <a:r>
              <a:rPr lang="en-ZA" sz="1600" b="1">
                <a:latin typeface="Calibri"/>
                <a:ea typeface="Calibri" panose="020F0502020204030204" pitchFamily="34" charset="0"/>
                <a:cs typeface="Helvetica"/>
              </a:rPr>
              <a:t>(example on the following slide)</a:t>
            </a: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. </a:t>
            </a:r>
            <a:endParaRPr lang="en-ZA" sz="1600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Employees must be screened when they arrive at work - temperatures should be taken and it should be equal to or </a:t>
            </a:r>
            <a:endParaRPr lang="en-ZA" sz="1600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        below 37.5°C - </a:t>
            </a:r>
            <a:r>
              <a:rPr lang="en-ZA" sz="1600" i="1">
                <a:latin typeface="Calibri"/>
                <a:ea typeface="Calibri" panose="020F0502020204030204" pitchFamily="34" charset="0"/>
                <a:cs typeface="Helvetica"/>
              </a:rPr>
              <a:t>temperature measurements should not be used in isolation of other screening mechanisms</a:t>
            </a:r>
          </a:p>
          <a:p>
            <a:pPr marL="342900" indent="-342900" algn="just">
              <a:lnSpc>
                <a:spcPct val="115000"/>
              </a:lnSpc>
              <a:buAutoNum type="alphaLcParenR" startAt="3"/>
            </a:pPr>
            <a:r>
              <a:rPr lang="en-ZA" sz="1600">
                <a:latin typeface="Calibri"/>
                <a:cs typeface="Helvetica"/>
              </a:rPr>
              <a:t>Should an employee present any symptoms as per the employee self-declaration he/she should be isolated from all employees, issued with a FFP1 face mask and sent for COVID-19 testing at the COVID-19 Clinic (situated at house 32)</a:t>
            </a:r>
          </a:p>
          <a:p>
            <a:pPr algn="just">
              <a:lnSpc>
                <a:spcPct val="115000"/>
              </a:lnSpc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d)   All staff are to report to their line manager and to the COVID-19 Compliance Officer / COVID-19 manager if:</a:t>
            </a:r>
          </a:p>
          <a:p>
            <a:pPr marL="742950" lvl="1" indent="-285750" algn="just" fontAlgn="base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they are experiencing any symptoms</a:t>
            </a:r>
          </a:p>
          <a:p>
            <a:pPr marL="742950" lvl="1" indent="-285750" algn="just" fontAlgn="base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they have been, or have potentially been, exposed to a person who has been diagnosed with COVID-19 or is suspected to have COVID-19 (even if the person who is suspected to have COVID-19 has not yet been tested), or</a:t>
            </a:r>
          </a:p>
          <a:p>
            <a:pPr marL="742950" lvl="1" indent="-285750" algn="just" fontAlgn="base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they have undertaken, or are planning to undertake, any travel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ZA" sz="1600">
              <a:latin typeface="Calibri"/>
              <a:ea typeface="Calibri" panose="020F0502020204030204" pitchFamily="34" charset="0"/>
              <a:cs typeface="Helvetica"/>
            </a:endParaRPr>
          </a:p>
          <a:p>
            <a:pPr lvl="1" algn="just">
              <a:buSzPts val="1000"/>
              <a:tabLst>
                <a:tab pos="914400" algn="l"/>
              </a:tabLst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The full procedure can</a:t>
            </a:r>
            <a:r>
              <a:rPr lang="en-ZA" sz="1600">
                <a:latin typeface="Calibri"/>
                <a:ea typeface="+mn-lt"/>
                <a:cs typeface="Helvetica"/>
              </a:rPr>
              <a:t> be found here: </a:t>
            </a:r>
            <a:r>
              <a:rPr lang="en-ZA" sz="1600">
                <a:latin typeface="Calibri"/>
                <a:ea typeface="+mn-lt"/>
                <a:cs typeface="+mn-lt"/>
                <a:hlinkClick r:id="rId2"/>
              </a:rPr>
              <a:t>St Stithians Medical Screening Procedure</a:t>
            </a:r>
            <a:endParaRPr lang="en-ZA" sz="1600">
              <a:latin typeface="Century Gothic"/>
              <a:ea typeface="+mn-lt"/>
              <a:cs typeface="Helvetica" panose="020B0604020202020204" pitchFamily="34" charset="0"/>
            </a:endParaRPr>
          </a:p>
          <a:p>
            <a:pPr lvl="1">
              <a:buSzPts val="1000"/>
              <a:tabLst>
                <a:tab pos="914400" algn="l"/>
              </a:tabLst>
            </a:pPr>
            <a:endParaRPr lang="en-ZA" sz="1600">
              <a:latin typeface="Calibri"/>
              <a:ea typeface="+mn-lt"/>
              <a:cs typeface="Helvetica"/>
            </a:endParaRPr>
          </a:p>
          <a:p>
            <a:pPr lvl="1">
              <a:buSzPts val="1000"/>
              <a:tabLst>
                <a:tab pos="914400" algn="l"/>
              </a:tabLst>
            </a:pPr>
            <a:r>
              <a:rPr lang="en-ZA" sz="1600">
                <a:latin typeface="Calibri"/>
                <a:ea typeface="+mn-lt"/>
                <a:cs typeface="Helvetica"/>
              </a:rPr>
              <a:t>Staff</a:t>
            </a: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 are encouraged to report if they observe another worker displaying any symptoms</a:t>
            </a:r>
            <a:endParaRPr lang="en-ZA" sz="1600">
              <a:latin typeface="Century Gothic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 algn="just" fontAlgn="base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Stop staff working if they are displaying symptoms</a:t>
            </a:r>
          </a:p>
          <a:p>
            <a:pPr marL="342900" indent="-342900" algn="just" fontAlgn="base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Stop staff who have contracted COVID-19 from returning to the workplace until they provide evidence they are clear of the virus</a:t>
            </a:r>
          </a:p>
          <a:p>
            <a:pPr marL="342900" indent="-342900" algn="just" fontAlgn="base"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ZA" sz="1600" b="1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ZA" sz="1400">
              <a:solidFill>
                <a:srgbClr val="FFFFFF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ZA" sz="14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/>
            <a:endParaRPr lang="en-ZA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entury Gothic" panose="020B0502020202020204"/>
              <a:buAutoNum type="alphaLcParenR"/>
            </a:pPr>
            <a:endParaRPr lang="en-ZA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3E7B23-57B1-4A20-81DD-21AD5979DE72}"/>
              </a:ext>
            </a:extLst>
          </p:cNvPr>
          <p:cNvGrpSpPr/>
          <p:nvPr/>
        </p:nvGrpSpPr>
        <p:grpSpPr>
          <a:xfrm flipV="1">
            <a:off x="28578" y="617627"/>
            <a:ext cx="2838448" cy="45719"/>
            <a:chOff x="1031079" y="2381646"/>
            <a:chExt cx="10415589" cy="123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81B59D-908A-4A22-82FF-741EDAE35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7B848F-8520-485E-93FF-0B28CEDBA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66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F5A2CBD-04DF-48FA-B076-3B345AB6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02" y="352041"/>
            <a:ext cx="6696973" cy="59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nsion, fear as South Africa steps up coronavirus fight | News ...">
            <a:extLst>
              <a:ext uri="{FF2B5EF4-FFF2-40B4-BE49-F238E27FC236}">
                <a16:creationId xmlns:a16="http://schemas.microsoft.com/office/drawing/2014/main" id="{DA6DDE61-0C7A-424D-B29A-ADFDD95A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3" y="755524"/>
            <a:ext cx="5760289" cy="587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0BA31D-6480-4D91-9723-D1ADFA96DC67}"/>
              </a:ext>
            </a:extLst>
          </p:cNvPr>
          <p:cNvSpPr txBox="1">
            <a:spLocks/>
          </p:cNvSpPr>
          <p:nvPr/>
        </p:nvSpPr>
        <p:spPr>
          <a:xfrm>
            <a:off x="4171950" y="165525"/>
            <a:ext cx="6629400" cy="1167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COVID-19 symptoms</a:t>
            </a:r>
            <a:br>
              <a:rPr lang="en-ZA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F9920-F7E0-4950-8C54-B925CA861F85}"/>
              </a:ext>
            </a:extLst>
          </p:cNvPr>
          <p:cNvSpPr txBox="1"/>
          <p:nvPr/>
        </p:nvSpPr>
        <p:spPr>
          <a:xfrm>
            <a:off x="7809571" y="1821964"/>
            <a:ext cx="3309051" cy="404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ZA" sz="2200" b="1">
                <a:solidFill>
                  <a:srgbClr val="FFC000"/>
                </a:solidFill>
              </a:rPr>
              <a:t>Additional symptoms</a:t>
            </a:r>
          </a:p>
          <a:p>
            <a:pPr lvl="0" fontAlgn="base">
              <a:lnSpc>
                <a:spcPct val="150000"/>
              </a:lnSpc>
            </a:pPr>
            <a:endParaRPr lang="en-ZA" sz="500" b="1"/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200" b="1"/>
              <a:t>Redness of eyes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200" b="1"/>
              <a:t>Loss of smell 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200" b="1"/>
              <a:t>Loss of taste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200" b="1"/>
              <a:t>Nausea 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200" b="1"/>
              <a:t>Vomiting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200" b="1"/>
              <a:t>Fatigue</a:t>
            </a:r>
          </a:p>
          <a:p>
            <a:pPr marL="342900" lvl="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2200" b="1"/>
              <a:t>Weakness  </a:t>
            </a:r>
          </a:p>
        </p:txBody>
      </p:sp>
    </p:spTree>
    <p:extLst>
      <p:ext uri="{BB962C8B-B14F-4D97-AF65-F5344CB8AC3E}">
        <p14:creationId xmlns:p14="http://schemas.microsoft.com/office/powerpoint/2010/main" val="123746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A487-5D9B-46F3-85E5-2571E0B09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45" y="-246290"/>
            <a:ext cx="11132289" cy="1876018"/>
          </a:xfrm>
        </p:spPr>
        <p:txBody>
          <a:bodyPr/>
          <a:lstStyle/>
          <a:p>
            <a:r>
              <a:rPr lang="en-ZA" sz="280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Confirmed or suspected case in the workplace </a:t>
            </a:r>
            <a:br>
              <a:rPr lang="en-ZA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32F59-385A-4782-956A-B8EFC10C6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42" y="990600"/>
            <a:ext cx="11816316" cy="5513337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Isolate the sick employee and issue them with a FFP1 mask.</a:t>
            </a:r>
          </a:p>
          <a:p>
            <a:pPr marL="457200" lvl="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Inform the national COVID-19 hotline (0800 029 999) and </a:t>
            </a:r>
            <a:r>
              <a:rPr lang="en-US" sz="1900">
                <a:solidFill>
                  <a:schemeClr val="tx1"/>
                </a:solidFill>
                <a:latin typeface="Calibri"/>
                <a:cs typeface="Helvetica"/>
              </a:rPr>
              <a:t>follow the advice of health </a:t>
            </a: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officials.</a:t>
            </a:r>
          </a:p>
          <a:p>
            <a:pPr marL="457200" lvl="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1900">
                <a:solidFill>
                  <a:schemeClr val="tx1"/>
                </a:solidFill>
                <a:latin typeface="Calibri"/>
                <a:cs typeface="Helvetica"/>
              </a:rPr>
              <a:t>Arrange for the worker to be transported in a manner that does not place other workers or members of the public at risk for a medical examination or testing.</a:t>
            </a:r>
            <a:endParaRPr lang="en-ZA" sz="1900">
              <a:solidFill>
                <a:schemeClr val="tx1"/>
              </a:solidFill>
              <a:latin typeface="Calibri"/>
              <a:cs typeface="Helvetica"/>
            </a:endParaRPr>
          </a:p>
          <a:p>
            <a:pPr marL="457200" lvl="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Ensure the staff member is tested at a medical facility for COVID-19.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900">
                <a:solidFill>
                  <a:schemeClr val="tx1"/>
                </a:solidFill>
                <a:latin typeface="Calibri"/>
                <a:cs typeface="Helvetica"/>
              </a:rPr>
              <a:t>Inform the Department of Health and the Department of Employment and </a:t>
            </a:r>
            <a:r>
              <a:rPr lang="en-US" sz="1900" err="1">
                <a:solidFill>
                  <a:schemeClr val="tx1"/>
                </a:solidFill>
                <a:latin typeface="Calibri"/>
                <a:cs typeface="Helvetica"/>
              </a:rPr>
              <a:t>Labour</a:t>
            </a:r>
            <a:r>
              <a:rPr lang="en-US" sz="1900">
                <a:solidFill>
                  <a:schemeClr val="tx1"/>
                </a:solidFill>
                <a:latin typeface="Calibri"/>
                <a:cs typeface="Helvetica"/>
              </a:rPr>
              <a:t> if </a:t>
            </a: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an employee tested positive.                   </a:t>
            </a:r>
            <a:endParaRPr lang="en-ZA" sz="1900">
              <a:solidFill>
                <a:schemeClr val="tx1"/>
              </a:solidFill>
              <a:latin typeface="Calibri"/>
              <a:cs typeface="Helvetica" panose="020B0604020202020204" pitchFamily="34" charset="0"/>
            </a:endParaRPr>
          </a:p>
          <a:p>
            <a:pPr marL="457200" lvl="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US" sz="1900">
                <a:solidFill>
                  <a:schemeClr val="tx1"/>
                </a:solidFill>
                <a:latin typeface="Calibri"/>
                <a:cs typeface="Helvetica"/>
              </a:rPr>
              <a:t>Clean the area where the person was working and all places they have been. This </a:t>
            </a: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may mean evacuating those areas.</a:t>
            </a:r>
          </a:p>
          <a:p>
            <a:pPr marL="457200" lvl="0" indent="-457200" algn="l">
              <a:lnSpc>
                <a:spcPct val="120000"/>
              </a:lnSpc>
              <a:buFont typeface="+mj-lt"/>
              <a:buAutoNum type="arabicPeriod"/>
            </a:pP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Identify who at the workplace had close contact with the infected person. </a:t>
            </a:r>
            <a:r>
              <a:rPr lang="en-US" sz="1900">
                <a:solidFill>
                  <a:schemeClr val="tx1"/>
                </a:solidFill>
                <a:latin typeface="Calibri"/>
                <a:cs typeface="Helvetica"/>
              </a:rPr>
              <a:t>refer those workers who may be at risk for screening and take any other appropriate measure to prevent possible transmission; ensure that the worker is tested or referred to an identified testing site</a:t>
            </a:r>
            <a:endParaRPr lang="en-ZA" sz="1900">
              <a:solidFill>
                <a:schemeClr val="tx1"/>
              </a:solidFill>
              <a:latin typeface="Calibri"/>
              <a:cs typeface="Helvetic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900">
                <a:solidFill>
                  <a:schemeClr val="tx1"/>
                </a:solidFill>
                <a:latin typeface="Calibri"/>
                <a:cs typeface="Helvetica"/>
              </a:rPr>
              <a:t>Clean the area where the close contact people were working and all common areas they have been. This may mean evacuating </a:t>
            </a: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those areas. </a:t>
            </a:r>
            <a:endParaRPr lang="en-ZA" sz="1900">
              <a:solidFill>
                <a:schemeClr val="tx1"/>
              </a:solidFill>
              <a:latin typeface="Calibri"/>
              <a:cs typeface="Helvetica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ZA" sz="1900">
                <a:solidFill>
                  <a:schemeClr val="tx1"/>
                </a:solidFill>
                <a:latin typeface="Calibri"/>
                <a:cs typeface="Helvetica"/>
              </a:rPr>
              <a:t>Review risk management controls </a:t>
            </a:r>
            <a:endParaRPr lang="en-ZA" sz="1900">
              <a:solidFill>
                <a:schemeClr val="tx1"/>
              </a:solidFill>
              <a:latin typeface="Calibri"/>
              <a:cs typeface="Helvetica" panose="020B0604020202020204" pitchFamily="34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en-ZA" sz="1900" b="1">
                <a:solidFill>
                  <a:schemeClr val="tx1"/>
                </a:solidFill>
                <a:latin typeface="Calibri"/>
                <a:cs typeface="Helvetica"/>
              </a:rPr>
              <a:t>If the employee is not at work when he / she is diagnosed or suspected to have COVID-19, then follow steps 5, 6, 7 and 8, 9 above</a:t>
            </a:r>
          </a:p>
          <a:p>
            <a:pPr algn="just">
              <a:lnSpc>
                <a:spcPct val="120000"/>
              </a:lnSpc>
            </a:pPr>
            <a:r>
              <a:rPr lang="en-ZA" sz="1900" b="1">
                <a:solidFill>
                  <a:schemeClr val="tx1"/>
                </a:solidFill>
                <a:latin typeface="Calibri"/>
                <a:cs typeface="Helvetica"/>
              </a:rPr>
              <a:t>The full incident reporting procedure can be found </a:t>
            </a:r>
            <a:r>
              <a:rPr lang="en-ZA" sz="1900" b="1">
                <a:solidFill>
                  <a:schemeClr val="tx1"/>
                </a:solidFill>
                <a:latin typeface="Calibri"/>
                <a:cs typeface="Helvetica"/>
                <a:hlinkClick r:id="rId2"/>
              </a:rPr>
              <a:t>HERE </a:t>
            </a:r>
            <a:r>
              <a:rPr lang="en-ZA" sz="1900" b="1">
                <a:solidFill>
                  <a:schemeClr val="tx1"/>
                </a:solidFill>
                <a:latin typeface="Calibri"/>
                <a:cs typeface="Helvetica"/>
              </a:rPr>
              <a:t>And the coida reporting procedure can be found </a:t>
            </a:r>
            <a:r>
              <a:rPr lang="en-ZA" sz="1900" b="1">
                <a:solidFill>
                  <a:schemeClr val="tx1"/>
                </a:solidFill>
                <a:latin typeface="Calibri"/>
                <a:cs typeface="Helvetica"/>
                <a:hlinkClick r:id="rId3"/>
              </a:rPr>
              <a:t>here</a:t>
            </a:r>
            <a:endParaRPr lang="en-ZA" sz="1900" b="1">
              <a:solidFill>
                <a:schemeClr val="tx1"/>
              </a:solidFill>
              <a:latin typeface="Calibri"/>
              <a:cs typeface="Helvetica"/>
            </a:endParaRPr>
          </a:p>
          <a:p>
            <a:endParaRPr lang="en-Z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74DDA4-89AF-43A4-A3A0-1B35CAC8C2F1}"/>
              </a:ext>
            </a:extLst>
          </p:cNvPr>
          <p:cNvGrpSpPr/>
          <p:nvPr/>
        </p:nvGrpSpPr>
        <p:grpSpPr>
          <a:xfrm flipV="1">
            <a:off x="187842" y="818707"/>
            <a:ext cx="4902995" cy="45719"/>
            <a:chOff x="1031079" y="2381646"/>
            <a:chExt cx="10415589" cy="123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78DBBA-014F-4F18-80AD-50D6BA7D2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1FBA14-A1BA-496A-80CA-BA3CE534E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65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133D20-BE3F-4655-968C-C2A5AF8DA296}"/>
              </a:ext>
            </a:extLst>
          </p:cNvPr>
          <p:cNvSpPr txBox="1">
            <a:spLocks/>
          </p:cNvSpPr>
          <p:nvPr/>
        </p:nvSpPr>
        <p:spPr>
          <a:xfrm>
            <a:off x="422275" y="692943"/>
            <a:ext cx="11347450" cy="5472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Human Coronaviruses are common throughout the world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The name Corona refers to a crown because these viruses have crown-like spikes on their surface when viewed under a microscope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COVID-19 is the scientific term used to describe the highly contagious virus that is spreading around the world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COVID-19 was discovered to be a completely novel strain;</a:t>
            </a:r>
            <a:r>
              <a:rPr lang="en-ZA" sz="16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ZA" sz="1600" b="1" i="1">
                <a:solidFill>
                  <a:schemeClr val="tx1"/>
                </a:solidFill>
                <a:latin typeface="Calibri"/>
                <a:cs typeface="Calibri"/>
              </a:rPr>
              <a:t>nothing experts had ever seen before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Coronavirus disease 2019 (COVID-19) is defined as illness caused by a novel coronavirus now called </a:t>
            </a:r>
            <a:r>
              <a:rPr lang="en-ZA" sz="1600" b="1">
                <a:solidFill>
                  <a:schemeClr val="tx1"/>
                </a:solidFill>
                <a:latin typeface="Calibri"/>
                <a:cs typeface="Calibri"/>
              </a:rPr>
              <a:t>severe acute respiratory syndrome coronavirus 2 </a:t>
            </a: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(SARS-CoV-2; formerly called 2019-nCoV), which was first identified amid an outbreak of respiratory illness cases in Wuhan City, Hubei Province, China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COVID-19 stands for Coronavirus Disease 2019. </a:t>
            </a:r>
            <a:r>
              <a:rPr lang="en-ZA" sz="1600" b="1">
                <a:solidFill>
                  <a:schemeClr val="tx1"/>
                </a:solidFill>
                <a:latin typeface="Calibri"/>
                <a:cs typeface="Calibri"/>
              </a:rPr>
              <a:t>Co</a:t>
            </a: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rona</a:t>
            </a:r>
            <a:r>
              <a:rPr lang="en-ZA" sz="1600" b="1">
                <a:solidFill>
                  <a:schemeClr val="tx1"/>
                </a:solidFill>
                <a:latin typeface="Calibri"/>
                <a:cs typeface="Calibri"/>
              </a:rPr>
              <a:t>vi</a:t>
            </a: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rus </a:t>
            </a:r>
            <a:r>
              <a:rPr lang="en-ZA" sz="1600" b="1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lang="en-ZA" sz="1600">
                <a:solidFill>
                  <a:schemeClr val="tx1"/>
                </a:solidFill>
                <a:latin typeface="Calibri"/>
                <a:cs typeface="Calibri"/>
              </a:rPr>
              <a:t>isease 20</a:t>
            </a:r>
            <a:r>
              <a:rPr lang="en-ZA" sz="1600" b="1">
                <a:solidFill>
                  <a:schemeClr val="tx1"/>
                </a:solidFill>
                <a:latin typeface="Calibri"/>
                <a:cs typeface="Calibri"/>
              </a:rPr>
              <a:t>19</a:t>
            </a:r>
            <a:endParaRPr lang="en-ZA" sz="1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en-ZA" sz="160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ZA" sz="1600" b="1">
                <a:solidFill>
                  <a:schemeClr val="tx1"/>
                </a:solidFill>
                <a:latin typeface="Calibri"/>
                <a:cs typeface="Calibri"/>
              </a:rPr>
              <a:t>Most often the disease is not serious but it </a:t>
            </a:r>
            <a:r>
              <a:rPr lang="en-ZA" sz="1600" b="1" u="sng">
                <a:solidFill>
                  <a:schemeClr val="tx1"/>
                </a:solidFill>
                <a:latin typeface="Calibri"/>
                <a:cs typeface="Calibri"/>
              </a:rPr>
              <a:t>can sometimes lead to severe illness and even death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en-ZA" sz="1600">
              <a:solidFill>
                <a:schemeClr val="tx1"/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en-ZA" sz="1600" b="1" i="1">
              <a:latin typeface="Helvetica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D3ADC-64FE-463C-9281-E9CB46FD2342}"/>
              </a:ext>
            </a:extLst>
          </p:cNvPr>
          <p:cNvSpPr txBox="1">
            <a:spLocks/>
          </p:cNvSpPr>
          <p:nvPr/>
        </p:nvSpPr>
        <p:spPr>
          <a:xfrm>
            <a:off x="520700" y="361951"/>
            <a:ext cx="6253163" cy="66675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>
                <a:latin typeface="Helvetica"/>
                <a:cs typeface="Calibri"/>
              </a:rPr>
              <a:t>Coronavirus Disease (</a:t>
            </a:r>
            <a:r>
              <a:rPr lang="en-ZA" altLang="en-US" sz="2800">
                <a:latin typeface="Calibri"/>
                <a:cs typeface="Calibri"/>
              </a:rPr>
              <a:t>COVID</a:t>
            </a:r>
            <a:r>
              <a:rPr lang="en-ZA" altLang="en-US" sz="2800">
                <a:latin typeface="Helvetica"/>
                <a:cs typeface="Calibri"/>
              </a:rPr>
              <a:t>-19)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BBB8D5-969E-449B-A2D1-EE4E80131A5B}"/>
              </a:ext>
            </a:extLst>
          </p:cNvPr>
          <p:cNvGrpSpPr/>
          <p:nvPr/>
        </p:nvGrpSpPr>
        <p:grpSpPr>
          <a:xfrm flipV="1">
            <a:off x="520700" y="885878"/>
            <a:ext cx="4902995" cy="45719"/>
            <a:chOff x="1031079" y="2381646"/>
            <a:chExt cx="10415589" cy="123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DD7ACE-19A3-4D4C-ADE9-9918B1FE6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3CD41E-493D-43E7-9BB8-E473FEE39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3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48DFB6-5789-4095-883D-8C2C1B87272E}"/>
              </a:ext>
            </a:extLst>
          </p:cNvPr>
          <p:cNvSpPr/>
          <p:nvPr/>
        </p:nvSpPr>
        <p:spPr>
          <a:xfrm>
            <a:off x="561974" y="411387"/>
            <a:ext cx="10782966" cy="59230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ZA" sz="2800">
                <a:latin typeface="Calibri"/>
                <a:ea typeface="Calibri" panose="020F0502020204030204" pitchFamily="34" charset="0"/>
                <a:cs typeface="Helvetica"/>
              </a:rPr>
              <a:t>Close contact with confirmed case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ZA" sz="1000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ZA">
                <a:latin typeface="Calibri"/>
                <a:ea typeface="Calibri" panose="020F0502020204030204" pitchFamily="34" charset="0"/>
                <a:cs typeface="Helvetica"/>
              </a:rPr>
              <a:t>Staff who have come into close contact with an individual who has tested positive for COVID-19 (co-worker or otherwise) will be directed to self-isolate for 14 days from the last date of close contact with that individual. </a:t>
            </a:r>
            <a:endParaRPr lang="en-ZA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en-ZA">
                <a:latin typeface="Calibri"/>
                <a:ea typeface="Calibri" panose="020F0502020204030204" pitchFamily="34" charset="0"/>
                <a:cs typeface="Helvetica"/>
              </a:rPr>
              <a:t>Close contact is defined as approximately one and a half meters. </a:t>
            </a:r>
            <a:endParaRPr lang="en-ZA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en-ZA">
                <a:latin typeface="Calibri"/>
                <a:ea typeface="Calibri" panose="020F0502020204030204" pitchFamily="34" charset="0"/>
                <a:cs typeface="Helvetica"/>
              </a:rPr>
              <a:t>If the College learns that a staff member has tested positive, the COVID-19 school-based response team will conduct an investigation to determine co-workers who may have had close contact with the confirmed positive staff member.</a:t>
            </a:r>
          </a:p>
          <a:p>
            <a:pPr marL="342900" indent="-342900" algn="just">
              <a:lnSpc>
                <a:spcPct val="115000"/>
              </a:lnSpc>
              <a:buAutoNum type="alphaLcParenR"/>
            </a:pPr>
            <a:r>
              <a:rPr lang="en-ZA">
                <a:latin typeface="Calibri"/>
                <a:ea typeface="Calibri" panose="020F0502020204030204" pitchFamily="34" charset="0"/>
                <a:cs typeface="Helvetica"/>
              </a:rPr>
              <a:t>Those </a:t>
            </a:r>
            <a:r>
              <a:rPr lang="en-ZA">
                <a:latin typeface="Calibri"/>
                <a:ea typeface="+mn-lt"/>
                <a:cs typeface="+mn-lt"/>
              </a:rPr>
              <a:t>staff members</a:t>
            </a:r>
            <a:r>
              <a:rPr lang="en-ZA">
                <a:latin typeface="Calibri"/>
                <a:ea typeface="Calibri" panose="020F0502020204030204" pitchFamily="34" charset="0"/>
                <a:cs typeface="Helvetica"/>
              </a:rPr>
              <a:t> who have had close contact will need to self-isolate for 14 days from the last date of close contact with that staff member. </a:t>
            </a:r>
            <a:endParaRPr lang="en-ZA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en-ZA">
                <a:latin typeface="Calibri"/>
                <a:ea typeface="Calibri" panose="020F0502020204030204" pitchFamily="34" charset="0"/>
                <a:cs typeface="Helvetica"/>
              </a:rPr>
              <a:t>If applicable, the COVID-19 response team will also notify any sub-contractors, vendors/suppliers or visitors who may have had close contact with the confirmed-positive staff member. </a:t>
            </a:r>
            <a:endParaRPr lang="en-ZA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en-ZA" b="1">
                <a:latin typeface="Calibri"/>
                <a:ea typeface="Calibri" panose="020F0502020204030204" pitchFamily="34" charset="0"/>
                <a:cs typeface="Helvetica"/>
              </a:rPr>
              <a:t>If a staff member learns that he or she has come into close contact with a confirmed-positive individual outside of the workplace, he/she must alert the COVID-19 Compliance Officer COVID-19 manager or line manager/ supervisor immediately, seek testing and self-isolate until his/her results have been received.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n-ZA" sz="14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n-ZA" sz="14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ZA" sz="14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CD5087-C860-455F-9557-D06A4A88C642}"/>
              </a:ext>
            </a:extLst>
          </p:cNvPr>
          <p:cNvGrpSpPr/>
          <p:nvPr/>
        </p:nvGrpSpPr>
        <p:grpSpPr>
          <a:xfrm flipV="1">
            <a:off x="561974" y="1034734"/>
            <a:ext cx="4902995" cy="45719"/>
            <a:chOff x="1031079" y="2381646"/>
            <a:chExt cx="10415589" cy="1238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7AC228-6903-46CF-BDFB-34DC1D006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DE2765-B03A-4FD0-804C-7AAFC5E6B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123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0CC4E-4148-4705-81FC-A27530D8C226}"/>
              </a:ext>
            </a:extLst>
          </p:cNvPr>
          <p:cNvSpPr/>
          <p:nvPr/>
        </p:nvSpPr>
        <p:spPr>
          <a:xfrm>
            <a:off x="95694" y="-329775"/>
            <a:ext cx="12277723" cy="53792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n-ZA" sz="28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ZA" sz="2800">
                <a:latin typeface="Calibri"/>
                <a:ea typeface="Calibri" panose="020F0502020204030204" pitchFamily="34" charset="0"/>
                <a:cs typeface="Helvetica"/>
              </a:rPr>
              <a:t>Communication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endParaRPr lang="en-ZA" sz="1600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Response team and COVID-19 manager to update staff members on a regular basis on COVID-19 matters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Communication should be made by email, posters and notice boards.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Staff should be made aware if someone in the workplace has tested positive in order to create awareness.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Enhance internal reporting and communication channels.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Proactively review absenteeism of all staff. Those employees who do not report to work with a valid reason, </a:t>
            </a:r>
          </a:p>
          <a:p>
            <a:pPr algn="just">
              <a:lnSpc>
                <a:spcPct val="150000"/>
              </a:lnSpc>
            </a:pPr>
            <a:r>
              <a:rPr lang="en-ZA" sz="1600">
                <a:latin typeface="Calibri"/>
                <a:ea typeface="Calibri" panose="020F0502020204030204" pitchFamily="34" charset="0"/>
                <a:cs typeface="Helvetica"/>
              </a:rPr>
              <a:t>      should be contacted and a COVID-19 symptom check should be done telephonically.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n-ZA" sz="1600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ZA" sz="1000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 fontAlgn="base">
              <a:buSzPts val="1000"/>
              <a:tabLst>
                <a:tab pos="457200" algn="l"/>
              </a:tabLst>
            </a:pPr>
            <a:r>
              <a:rPr lang="en-ZA" sz="2000" b="1">
                <a:latin typeface="Calibri"/>
                <a:ea typeface="Calibri" panose="020F0502020204030204" pitchFamily="34" charset="0"/>
                <a:cs typeface="Helvetica"/>
              </a:rPr>
              <a:t>Note: Workers who are ill at home must stay at home – if they have COVID-19 symptoms they </a:t>
            </a:r>
            <a:endParaRPr lang="en-ZA" sz="2000" b="1">
              <a:latin typeface="Calibri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 fontAlgn="base">
              <a:buSzPts val="1000"/>
              <a:tabLst>
                <a:tab pos="457200" algn="l"/>
              </a:tabLst>
            </a:pPr>
            <a:r>
              <a:rPr lang="en-ZA" sz="2000" b="1">
                <a:latin typeface="Calibri"/>
                <a:ea typeface="Calibri" panose="020F0502020204030204" pitchFamily="34" charset="0"/>
                <a:cs typeface="Helvetica"/>
              </a:rPr>
              <a:t>must inform the COVID-19 Compliance Officer; COVID-19 manager or their line manager / </a:t>
            </a:r>
          </a:p>
          <a:p>
            <a:pPr algn="just">
              <a:buSzPts val="1000"/>
              <a:tabLst>
                <a:tab pos="457200" algn="l"/>
              </a:tabLst>
            </a:pPr>
            <a:r>
              <a:rPr lang="en-ZA" sz="2000" b="1">
                <a:latin typeface="Calibri"/>
                <a:ea typeface="Calibri" panose="020F0502020204030204" pitchFamily="34" charset="0"/>
                <a:cs typeface="Helvetica"/>
              </a:rPr>
              <a:t>supervisor immediately</a:t>
            </a:r>
            <a:endParaRPr lang="en-ZA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n-ZA" sz="160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DF2BAF-B9A7-4FD7-9B68-9198BE878C00}"/>
              </a:ext>
            </a:extLst>
          </p:cNvPr>
          <p:cNvGrpSpPr/>
          <p:nvPr/>
        </p:nvGrpSpPr>
        <p:grpSpPr>
          <a:xfrm>
            <a:off x="171894" y="704849"/>
            <a:ext cx="2752281" cy="53659"/>
            <a:chOff x="1031079" y="2381646"/>
            <a:chExt cx="10415589" cy="1238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7D9D49-E6B0-4B8E-9F2D-1228062B7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C9D98C-DD70-43B2-8026-E5F44E3D0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34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2EC24B-B6B3-4D30-B06E-C36964F2B09E}"/>
              </a:ext>
            </a:extLst>
          </p:cNvPr>
          <p:cNvSpPr/>
          <p:nvPr/>
        </p:nvSpPr>
        <p:spPr>
          <a:xfrm>
            <a:off x="230925" y="861696"/>
            <a:ext cx="11794386" cy="62735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>
              <a:latin typeface="Calibri"/>
              <a:cs typeface="Helvetic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Calibri"/>
                <a:cs typeface="Helvetica"/>
              </a:rPr>
              <a:t>Stay home - </a:t>
            </a:r>
            <a:r>
              <a:rPr lang="en-US">
                <a:latin typeface="Calibri"/>
                <a:cs typeface="Helvetica"/>
              </a:rPr>
              <a:t>People who are mildly ill with COVID-19 are able to recover at home. Do not leave, except to get medical care. Do not visit public areas.                                                                                </a:t>
            </a:r>
            <a:endParaRPr lang="en-US">
              <a:latin typeface="Calibri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Calibri"/>
                <a:cs typeface="Helvetica"/>
              </a:rPr>
              <a:t>Remain in contact with your doctor - </a:t>
            </a:r>
            <a:r>
              <a:rPr lang="en-US">
                <a:latin typeface="Calibri"/>
                <a:cs typeface="Helvetica"/>
              </a:rPr>
              <a:t>Call before you get medical care. Be sure to get care if your health deteriorates or you think it is an emergency.                                                                                                </a:t>
            </a:r>
            <a:endParaRPr lang="en-US">
              <a:latin typeface="Calibri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Calibri"/>
                <a:cs typeface="Helvetica"/>
              </a:rPr>
              <a:t>Avoid public transportation - </a:t>
            </a:r>
            <a:r>
              <a:rPr lang="en-US">
                <a:latin typeface="Calibri"/>
                <a:cs typeface="Helvetica"/>
              </a:rPr>
              <a:t>Avoid using public transportation and stay away from others: Try and remain in a specific “sick room” and away from other people in your home. Use a separate bathroom, if possible. </a:t>
            </a:r>
            <a:endParaRPr lang="en-US">
              <a:latin typeface="Calibri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Calibri"/>
                <a:cs typeface="Helvetica"/>
              </a:rPr>
              <a:t>Limit contact with pets &amp; animals - </a:t>
            </a:r>
            <a:r>
              <a:rPr lang="en-US">
                <a:latin typeface="Calibri"/>
                <a:cs typeface="Helvetica"/>
              </a:rPr>
              <a:t>Although there have not been reports of pets or other animals becoming sick with COVID-19, it is still recommended that people with the virus limit contact with animals until more information is known.                                                                                 </a:t>
            </a:r>
            <a:endParaRPr lang="en-US">
              <a:latin typeface="Calibri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Calibri"/>
                <a:cs typeface="Helvetica"/>
              </a:rPr>
              <a:t>If you are sick - </a:t>
            </a:r>
            <a:r>
              <a:rPr lang="en-US">
                <a:latin typeface="Calibri"/>
                <a:cs typeface="Helvetica"/>
              </a:rPr>
              <a:t>You must wear a facemask when you are around other people and before you enter a healthcare provider’s office.  </a:t>
            </a:r>
            <a:endParaRPr lang="en-US">
              <a:latin typeface="Calibri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latin typeface="Calibri"/>
                <a:cs typeface="Helvetica"/>
              </a:rPr>
              <a:t>Employee </a:t>
            </a:r>
            <a:r>
              <a:rPr lang="en-ZA" b="1">
                <a:latin typeface="Calibri"/>
                <a:cs typeface="Helvetica"/>
              </a:rPr>
              <a:t>may only return to work once they have undergone a medical evaluation confirming that they have tested negative for COVID-19.</a:t>
            </a:r>
          </a:p>
          <a:p>
            <a:pPr>
              <a:lnSpc>
                <a:spcPct val="150000"/>
              </a:lnSpc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 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130E10-C296-442F-A263-D711F158A878}"/>
              </a:ext>
            </a:extLst>
          </p:cNvPr>
          <p:cNvSpPr txBox="1">
            <a:spLocks/>
          </p:cNvSpPr>
          <p:nvPr/>
        </p:nvSpPr>
        <p:spPr>
          <a:xfrm>
            <a:off x="561974" y="310653"/>
            <a:ext cx="11132289" cy="18760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>
                <a:latin typeface="Calibri"/>
                <a:ea typeface="Calibri" panose="020F0502020204030204" pitchFamily="34" charset="0"/>
                <a:cs typeface="Helvetica"/>
              </a:rPr>
              <a:t>If it is confirmed that you have COVID-19</a:t>
            </a:r>
            <a:br>
              <a:rPr lang="en-ZA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endParaRPr lang="en-Z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A3C9EB-CED9-4D53-AFE1-76649C7C5300}"/>
              </a:ext>
            </a:extLst>
          </p:cNvPr>
          <p:cNvGrpSpPr/>
          <p:nvPr/>
        </p:nvGrpSpPr>
        <p:grpSpPr>
          <a:xfrm flipV="1">
            <a:off x="561974" y="815977"/>
            <a:ext cx="4902995" cy="45719"/>
            <a:chOff x="1031079" y="2381646"/>
            <a:chExt cx="10415589" cy="123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520B35-9C45-4726-A19D-106CC2681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5B6AA-1DB7-4D49-AC22-1EEB60BD3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766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588F-EB0B-41E5-A43E-CB61F893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897" y="2104243"/>
            <a:ext cx="8946541" cy="27702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Calibri"/>
                <a:cs typeface="Calibri"/>
              </a:rPr>
              <a:t>PLEASE NOTE THAT NO STAFF MEMBER WILL BE PERMITTED ON CAMPUS IF THEY HAVE NOT COMPLETED THIS INDUCTION. A REGISTER WILL BE POPULATED BY STAFF FILLING IN THE FORM</a:t>
            </a:r>
          </a:p>
          <a:p>
            <a:r>
              <a:rPr lang="en-US">
                <a:latin typeface="Calibri"/>
                <a:cs typeface="Calibri"/>
              </a:rPr>
              <a:t>EXCEPTION WILL BE FOR THOSE STAFF WHO DO NOT HAVE INTERNET / WI-FI ACCESS FROM HOME – SPECIAL ARRANGEMENTS WILL BE MADE FOR THESE STAFF AS THEY ARRIVE ON CAMPUS – PLEASE INFORM YOUR HEAD IF YOU FALL INTO THIS CATEGORY SO THE NECESSARY ARRANGEMENTS CAN BE MADE</a:t>
            </a:r>
          </a:p>
          <a:p>
            <a:r>
              <a:rPr lang="en-US">
                <a:latin typeface="Calibri"/>
                <a:cs typeface="Calibri"/>
              </a:rPr>
              <a:t>PROOF OF COMPLETION WILL BE PROVIDED BY FILLING IN THE FORM AND POST INDUCTION QUIZ </a:t>
            </a:r>
            <a:r>
              <a:rPr lang="en-US">
                <a:latin typeface="Calibri"/>
                <a:cs typeface="Calibri"/>
                <a:hlinkClick r:id="rId2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03617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9F3288D-3F48-478D-93BA-09C8A9785BC5}"/>
              </a:ext>
            </a:extLst>
          </p:cNvPr>
          <p:cNvSpPr txBox="1">
            <a:spLocks/>
          </p:cNvSpPr>
          <p:nvPr/>
        </p:nvSpPr>
        <p:spPr>
          <a:xfrm>
            <a:off x="1524000" y="5457824"/>
            <a:ext cx="9144000" cy="11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[COMPANY LOGO]</a:t>
            </a:r>
            <a:endParaRPr lang="en-ZA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F67291-F0E0-4477-811B-00B24FD61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2EF792-6C84-4DBF-90ED-51882B86AFD0}"/>
              </a:ext>
            </a:extLst>
          </p:cNvPr>
          <p:cNvSpPr txBox="1">
            <a:spLocks/>
          </p:cNvSpPr>
          <p:nvPr/>
        </p:nvSpPr>
        <p:spPr>
          <a:xfrm>
            <a:off x="1637030" y="1281345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>
                <a:solidFill>
                  <a:srgbClr val="FFFFFF"/>
                </a:solidFill>
              </a:rPr>
              <a:t>COVID-19 AWARENESS TRAINING &amp; INDUCTION</a:t>
            </a:r>
            <a:endParaRPr lang="en-ZA" sz="650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7E36D7-6429-450D-906B-6CF1950D8817}"/>
              </a:ext>
            </a:extLst>
          </p:cNvPr>
          <p:cNvSpPr txBox="1">
            <a:spLocks/>
          </p:cNvSpPr>
          <p:nvPr/>
        </p:nvSpPr>
        <p:spPr>
          <a:xfrm>
            <a:off x="1524000" y="1200150"/>
            <a:ext cx="10096500" cy="5829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>
                <a:solidFill>
                  <a:srgbClr val="FFFFFF"/>
                </a:solidFill>
              </a:rPr>
              <a:t>							THANK YOU</a:t>
            </a:r>
          </a:p>
          <a:p>
            <a:endParaRPr lang="en-US" sz="5500">
              <a:solidFill>
                <a:srgbClr val="FFFFFF"/>
              </a:solidFill>
            </a:endParaRPr>
          </a:p>
          <a:p>
            <a:r>
              <a:rPr lang="en-US" sz="5500">
                <a:solidFill>
                  <a:srgbClr val="FFFFFF"/>
                </a:solidFill>
              </a:rPr>
              <a:t>							&amp;</a:t>
            </a:r>
          </a:p>
          <a:p>
            <a:endParaRPr lang="en-US" sz="5500">
              <a:solidFill>
                <a:srgbClr val="FFFFFF"/>
              </a:solidFill>
            </a:endParaRPr>
          </a:p>
          <a:p>
            <a:endParaRPr lang="en-US" sz="5500">
              <a:solidFill>
                <a:srgbClr val="FFFFFF"/>
              </a:solidFill>
            </a:endParaRPr>
          </a:p>
          <a:p>
            <a:r>
              <a:rPr lang="en-US" sz="5500">
                <a:solidFill>
                  <a:srgbClr val="FFFFFF"/>
                </a:solidFill>
              </a:rPr>
              <a:t>							QUESTIONS</a:t>
            </a:r>
            <a:endParaRPr lang="en-ZA" sz="5500">
              <a:solidFill>
                <a:srgbClr val="FFFFFF"/>
              </a:solidFill>
            </a:endParaRPr>
          </a:p>
        </p:txBody>
      </p:sp>
      <p:pic>
        <p:nvPicPr>
          <p:cNvPr id="2054" name="Picture 6" descr="COVID-19 Update - Waverley College">
            <a:extLst>
              <a:ext uri="{FF2B5EF4-FFF2-40B4-BE49-F238E27FC236}">
                <a16:creationId xmlns:a16="http://schemas.microsoft.com/office/drawing/2014/main" id="{B3405084-2A96-4688-BDE2-863C5826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98CEF6A-7554-4797-A191-3E0E121C552D}"/>
              </a:ext>
            </a:extLst>
          </p:cNvPr>
          <p:cNvSpPr txBox="1">
            <a:spLocks/>
          </p:cNvSpPr>
          <p:nvPr/>
        </p:nvSpPr>
        <p:spPr>
          <a:xfrm>
            <a:off x="1789969" y="2220690"/>
            <a:ext cx="914400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>
                <a:solidFill>
                  <a:srgbClr val="FFFFFF"/>
                </a:solidFill>
                <a:latin typeface="Calibri"/>
                <a:cs typeface="Calibri"/>
              </a:rPr>
              <a:t>Thank you for attending the COVID-19 Awareness and Induction session!</a:t>
            </a:r>
            <a:endParaRPr lang="en-ZA" sz="65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32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fographic: COVID-19">
            <a:extLst>
              <a:ext uri="{FF2B5EF4-FFF2-40B4-BE49-F238E27FC236}">
                <a16:creationId xmlns:a16="http://schemas.microsoft.com/office/drawing/2014/main" id="{EA0A58A5-F957-4FF4-97C2-74FACDAA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720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1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showing coughing person and text that says 'each droplet is potentially laden with viruses or bacteria and can travel up to 2 metres, depending on size'">
            <a:extLst>
              <a:ext uri="{FF2B5EF4-FFF2-40B4-BE49-F238E27FC236}">
                <a16:creationId xmlns:a16="http://schemas.microsoft.com/office/drawing/2014/main" id="{8F8600CB-D124-42E1-96E7-83BF2441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2" y="614363"/>
            <a:ext cx="10006012" cy="53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4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ll wearing a mask protect me from COVID-19? | Gavi, the Vaccine ...">
            <a:extLst>
              <a:ext uri="{FF2B5EF4-FFF2-40B4-BE49-F238E27FC236}">
                <a16:creationId xmlns:a16="http://schemas.microsoft.com/office/drawing/2014/main" id="{F56EADCD-053E-4A8A-9F5A-B21CC52C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57225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8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8C7D4-2833-4857-8E76-551716ED3A41}"/>
              </a:ext>
            </a:extLst>
          </p:cNvPr>
          <p:cNvSpPr txBox="1"/>
          <p:nvPr/>
        </p:nvSpPr>
        <p:spPr>
          <a:xfrm>
            <a:off x="804672" y="3121701"/>
            <a:ext cx="4295997" cy="17865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to </a:t>
            </a:r>
            <a:r>
              <a:rPr lang="en-US" sz="40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wash your hands </a:t>
            </a: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Effectively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C2F5E24E-B3CD-4F60-AF7C-0917123891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97924" y="1553653"/>
            <a:ext cx="5362754" cy="40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7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8C7D4-2833-4857-8E76-551716ED3A41}"/>
              </a:ext>
            </a:extLst>
          </p:cNvPr>
          <p:cNvSpPr txBox="1"/>
          <p:nvPr/>
        </p:nvSpPr>
        <p:spPr>
          <a:xfrm>
            <a:off x="804672" y="3121701"/>
            <a:ext cx="4051582" cy="178651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to use Sanitiser Effectively</a:t>
            </a:r>
          </a:p>
        </p:txBody>
      </p:sp>
      <p:pic>
        <p:nvPicPr>
          <p:cNvPr id="3" name="Picture 7">
            <a:hlinkClick r:id="" action="ppaction://media"/>
            <a:extLst>
              <a:ext uri="{FF2B5EF4-FFF2-40B4-BE49-F238E27FC236}">
                <a16:creationId xmlns:a16="http://schemas.microsoft.com/office/drawing/2014/main" id="{A64A150B-CD94-4ED0-9350-BB361484A7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00739" y="1362136"/>
            <a:ext cx="5507803" cy="4130852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90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6CE5F-74BB-4738-96F5-C8B8F8E75C9A}"/>
              </a:ext>
            </a:extLst>
          </p:cNvPr>
          <p:cNvSpPr/>
          <p:nvPr/>
        </p:nvSpPr>
        <p:spPr>
          <a:xfrm>
            <a:off x="0" y="875069"/>
            <a:ext cx="12192000" cy="5910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>
                <a:latin typeface="Calibri"/>
                <a:cs typeface="Calibri"/>
              </a:rPr>
              <a:t>Employees in most workplaces are potentially at risk of contracting COVID-19 due to the fact that an infected employee may be working while not showing any symptoms.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>
                <a:latin typeface="Calibri"/>
                <a:cs typeface="Calibri"/>
              </a:rPr>
              <a:t>Some workplaces have a higher risk of employees becoming infected due to the nature of work e.g. workplaces where close contact with other employees / clients is required.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>
                <a:latin typeface="Calibri"/>
                <a:cs typeface="Calibri"/>
              </a:rPr>
              <a:t>Or in areas at work where multiple employees gather in small or confined spaces.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>
                <a:latin typeface="Calibri"/>
                <a:cs typeface="Calibri"/>
              </a:rPr>
              <a:t>In order to mitigate this risk, various control measures have been implemented including the adoption of the following: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1500" b="1" i="1">
                <a:latin typeface="Calibri"/>
                <a:cs typeface="Calibri"/>
              </a:rPr>
              <a:t>COVID-19 Company Policy 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1500" b="1" i="1">
                <a:latin typeface="Calibri"/>
                <a:cs typeface="Calibri"/>
              </a:rPr>
              <a:t>COVID-19 Workplace Risk Assessment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1500" b="1" i="1">
                <a:latin typeface="Calibri"/>
                <a:cs typeface="Calibri"/>
              </a:rPr>
              <a:t>COVID-19 Standard Operating Procedure </a:t>
            </a: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1500" b="1" i="1">
                <a:latin typeface="Calibri"/>
                <a:cs typeface="Calibri"/>
              </a:rPr>
              <a:t>COVID-19 Workplace Plan of Action </a:t>
            </a:r>
            <a:endParaRPr lang="en-ZA" sz="1500" b="1" i="1">
              <a:latin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1500" b="1" i="1">
                <a:latin typeface="Calibri"/>
                <a:cs typeface="Calibri"/>
              </a:rPr>
              <a:t>Medical Screening Procedure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ZA" altLang="en-US" sz="1500" b="1" i="1">
                <a:latin typeface="Calibri"/>
                <a:cs typeface="Calibri"/>
              </a:rPr>
              <a:t>Staff can access to these documents </a:t>
            </a:r>
            <a:r>
              <a:rPr lang="en-ZA" altLang="en-US" sz="1500" b="1" i="1">
                <a:latin typeface="Calibri"/>
                <a:cs typeface="Calibri"/>
                <a:hlinkClick r:id="rId2"/>
              </a:rPr>
              <a:t>here</a:t>
            </a:r>
            <a:r>
              <a:rPr lang="en-ZA" altLang="en-US" sz="1500" b="1" i="1">
                <a:latin typeface="Calibri"/>
                <a:cs typeface="Calibri"/>
              </a:rPr>
              <a:t> and will acknowledge having read and understood them on the Induction Register filled in at the end of this slide show.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ZA" altLang="en-US" sz="50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ZA" altLang="en-US" b="1">
                <a:latin typeface="Calibri"/>
                <a:cs typeface="Calibri"/>
              </a:rPr>
              <a:t>Ensure that you familiarise yourself with and abide by the company’s measures that are implemented to mitigate the risk of contracting COVID-19</a:t>
            </a:r>
            <a:r>
              <a:rPr lang="en-ZA" altLang="en-US" b="1">
                <a:latin typeface="Helvetica"/>
                <a:cs typeface="Helvetica"/>
              </a:rPr>
              <a:t> </a:t>
            </a:r>
            <a:endParaRPr lang="en-ZA" altLang="en-US" b="1">
              <a:latin typeface="Helvetica" panose="020B0604020202020204" pitchFamily="34" charset="0"/>
              <a:cs typeface="Helvetic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A9652E-C6B9-4B26-A54F-FDF5C8BA0FD8}"/>
              </a:ext>
            </a:extLst>
          </p:cNvPr>
          <p:cNvSpPr txBox="1">
            <a:spLocks/>
          </p:cNvSpPr>
          <p:nvPr/>
        </p:nvSpPr>
        <p:spPr>
          <a:xfrm>
            <a:off x="425450" y="288487"/>
            <a:ext cx="7737475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>
                <a:latin typeface="Calibri"/>
                <a:cs typeface="Calibri"/>
              </a:rPr>
              <a:t>Who is at risk of contracting COVID-19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E634AC-C1D7-4821-9273-EF789F4F8620}"/>
              </a:ext>
            </a:extLst>
          </p:cNvPr>
          <p:cNvGrpSpPr/>
          <p:nvPr/>
        </p:nvGrpSpPr>
        <p:grpSpPr>
          <a:xfrm flipV="1">
            <a:off x="352424" y="829349"/>
            <a:ext cx="6457951" cy="45719"/>
            <a:chOff x="1031079" y="2381646"/>
            <a:chExt cx="10415589" cy="123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85FBEB-F8E7-4EB9-92BB-B692CD944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B677CC-07D1-4EDA-B4BB-7DC8C35B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80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B017-C89D-4EE7-812B-29AC7FB08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320" y="174045"/>
            <a:ext cx="9144000" cy="589279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cs typeface="Helvetica"/>
              </a:rPr>
              <a:t>Mitigation of risk in the workplace includes:</a:t>
            </a:r>
            <a:endParaRPr lang="en-ZA" sz="2800">
              <a:latin typeface="Calibri"/>
              <a:cs typeface="Helve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81B60-EE05-40C9-B4F1-42F91F02F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1035789"/>
            <a:ext cx="11772900" cy="54483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800" b="1">
                <a:latin typeface="Calibri"/>
                <a:cs typeface="Helvetica"/>
              </a:rPr>
              <a:t>Primary prevention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Education &amp; </a:t>
            </a:r>
            <a:r>
              <a:rPr lang="en-US">
                <a:latin typeface="Calibri"/>
                <a:cs typeface="Helvetica"/>
              </a:rPr>
              <a:t>training</a:t>
            </a:r>
            <a:endParaRPr lang="en-US" sz="1800">
              <a:latin typeface="Calibri"/>
              <a:cs typeface="Helvetica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Policies and procedures </a:t>
            </a:r>
            <a:endParaRPr lang="en-US" sz="1800">
              <a:latin typeface="Calibri"/>
              <a:cs typeface="Helvetica" panose="020B0604020202020204" pitchFamily="34" charset="0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Mitigation of risk through a detailed risk assessment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latin typeface="Calibri"/>
              <a:cs typeface="Helvetica"/>
            </a:endParaRPr>
          </a:p>
          <a:p>
            <a:pPr algn="l"/>
            <a:r>
              <a:rPr lang="en-US" sz="1800" b="1">
                <a:latin typeface="Calibri"/>
                <a:cs typeface="Helvetica"/>
              </a:rPr>
              <a:t>Secondary prevention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Identify persons at risk and respond appropriately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Conduct daily medical screening &amp; surveillance</a:t>
            </a:r>
          </a:p>
          <a:p>
            <a:pPr lvl="1" algn="l"/>
            <a:endParaRPr lang="en-US" sz="1800">
              <a:latin typeface="Calibri"/>
              <a:cs typeface="Helvetica" panose="020B0604020202020204" pitchFamily="34" charset="0"/>
            </a:endParaRPr>
          </a:p>
          <a:p>
            <a:pPr algn="l"/>
            <a:r>
              <a:rPr lang="en-US" sz="1800" b="1">
                <a:latin typeface="Calibri"/>
                <a:cs typeface="Helvetica"/>
              </a:rPr>
              <a:t>Tertiary </a:t>
            </a:r>
            <a:r>
              <a:rPr lang="en-US" sz="1800" b="1" err="1">
                <a:latin typeface="Calibri"/>
                <a:cs typeface="Helvetica"/>
              </a:rPr>
              <a:t>preventioN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Respond appropriately when there is a case of COVID-19 in the workplace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Rehabilitation of workplace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COIDA / Compensation claims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800">
                <a:latin typeface="Calibri"/>
                <a:cs typeface="Helvetica"/>
              </a:rPr>
              <a:t>Leave management</a:t>
            </a:r>
          </a:p>
          <a:p>
            <a:pPr lvl="1" algn="l"/>
            <a:endParaRPr lang="en-US" sz="2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l"/>
            <a:endParaRPr lang="en-US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8B522D-EFFD-43D5-81E3-33BBFAA69E2F}"/>
              </a:ext>
            </a:extLst>
          </p:cNvPr>
          <p:cNvGrpSpPr/>
          <p:nvPr/>
        </p:nvGrpSpPr>
        <p:grpSpPr>
          <a:xfrm>
            <a:off x="323851" y="759725"/>
            <a:ext cx="7029450" cy="45719"/>
            <a:chOff x="1031079" y="2381646"/>
            <a:chExt cx="10415589" cy="123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2B5D04-4356-438F-A0CC-D5348AEAA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031079" y="2381646"/>
              <a:ext cx="10129839" cy="123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7073FB-45FF-4618-8439-66FDC3D85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3609" r="-709" b="51025"/>
            <a:stretch/>
          </p:blipFill>
          <p:spPr>
            <a:xfrm>
              <a:off x="1316829" y="2381646"/>
              <a:ext cx="10129839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270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F95FCDFE51AB48A526B086E522EDD9" ma:contentTypeVersion="7" ma:contentTypeDescription="Create a new document." ma:contentTypeScope="" ma:versionID="b59e514ebf2a7b61ea055847cbbf61ed">
  <xsd:schema xmlns:xsd="http://www.w3.org/2001/XMLSchema" xmlns:xs="http://www.w3.org/2001/XMLSchema" xmlns:p="http://schemas.microsoft.com/office/2006/metadata/properties" xmlns:ns2="cc8e986c-1f8c-4cfb-b4d5-67a017fa323c" xmlns:ns3="d134441a-056a-48b6-b075-afdf2f149c2f" targetNamespace="http://schemas.microsoft.com/office/2006/metadata/properties" ma:root="true" ma:fieldsID="d9784399cea74047e1e73fdd9fab2584" ns2:_="" ns3:_="">
    <xsd:import namespace="cc8e986c-1f8c-4cfb-b4d5-67a017fa323c"/>
    <xsd:import namespace="d134441a-056a-48b6-b075-afdf2f149c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e986c-1f8c-4cfb-b4d5-67a017fa3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4441a-056a-48b6-b075-afdf2f149c2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792301-E0EE-4E22-99E0-2A46F96EE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632C7-B592-420A-8B1B-BA08DA365A26}">
  <ds:schemaRefs>
    <ds:schemaRef ds:uri="cc8e986c-1f8c-4cfb-b4d5-67a017fa323c"/>
    <ds:schemaRef ds:uri="d134441a-056a-48b6-b075-afdf2f149c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B90F8B-EFAE-4D8F-8C84-F42D9D7DFAB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Mitigation of risk in the workplace includes: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Confirmed or suspected case in the workplace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that the employees must be aware of and from which this training course has been developed from: : COVID-19 Company Policy Safe Operating Procedure Risk Assessment Medical screening</dc:title>
  <dc:creator>Duncan Carlisle</dc:creator>
  <cp:revision>3</cp:revision>
  <dcterms:created xsi:type="dcterms:W3CDTF">2020-04-25T12:56:57Z</dcterms:created>
  <dcterms:modified xsi:type="dcterms:W3CDTF">2020-05-17T19:46:41Z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0x01010052F95FCDFE51AB48A526B086E522EDD9</vt:lpwstr>
  </property>
</Properties>
</file>